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918" r:id="rId2"/>
  </p:sldMasterIdLst>
  <p:notesMasterIdLst>
    <p:notesMasterId r:id="rId31"/>
  </p:notesMasterIdLst>
  <p:sldIdLst>
    <p:sldId id="457" r:id="rId3"/>
    <p:sldId id="296" r:id="rId4"/>
    <p:sldId id="332" r:id="rId5"/>
    <p:sldId id="442" r:id="rId6"/>
    <p:sldId id="445" r:id="rId7"/>
    <p:sldId id="451" r:id="rId8"/>
    <p:sldId id="310" r:id="rId9"/>
    <p:sldId id="309" r:id="rId10"/>
    <p:sldId id="311" r:id="rId11"/>
    <p:sldId id="446" r:id="rId12"/>
    <p:sldId id="447" r:id="rId13"/>
    <p:sldId id="448" r:id="rId14"/>
    <p:sldId id="313" r:id="rId15"/>
    <p:sldId id="450" r:id="rId16"/>
    <p:sldId id="452" r:id="rId17"/>
    <p:sldId id="453" r:id="rId18"/>
    <p:sldId id="317" r:id="rId19"/>
    <p:sldId id="454" r:id="rId20"/>
    <p:sldId id="320" r:id="rId21"/>
    <p:sldId id="321" r:id="rId22"/>
    <p:sldId id="323" r:id="rId23"/>
    <p:sldId id="330" r:id="rId24"/>
    <p:sldId id="328" r:id="rId25"/>
    <p:sldId id="324" r:id="rId26"/>
    <p:sldId id="322" r:id="rId27"/>
    <p:sldId id="455" r:id="rId28"/>
    <p:sldId id="327" r:id="rId29"/>
    <p:sldId id="33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DFF"/>
    <a:srgbClr val="EAF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60" autoAdjust="0"/>
    <p:restoredTop sz="94434" autoAdjust="0"/>
  </p:normalViewPr>
  <p:slideViewPr>
    <p:cSldViewPr>
      <p:cViewPr varScale="1">
        <p:scale>
          <a:sx n="62" d="100"/>
          <a:sy n="62" d="100"/>
        </p:scale>
        <p:origin x="94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294416-806A-4802-B378-051AF4F5A6F9}" type="doc">
      <dgm:prSet loTypeId="urn:microsoft.com/office/officeart/2008/layout/VerticalCurvedList" loCatId="list" qsTypeId="urn:microsoft.com/office/officeart/2005/8/quickstyle/3d7" qsCatId="3D" csTypeId="urn:microsoft.com/office/officeart/2005/8/colors/accent2_2" csCatId="accent2" phldr="1"/>
      <dgm:spPr/>
      <dgm:t>
        <a:bodyPr/>
        <a:lstStyle/>
        <a:p>
          <a:endParaRPr lang="en-US"/>
        </a:p>
      </dgm:t>
    </dgm:pt>
    <dgm:pt modelId="{934116E8-5369-4291-BF6E-A69BFE13F952}">
      <dgm:prSet phldrT="[Text]" custT="1"/>
      <dgm:spPr>
        <a:solidFill>
          <a:schemeClr val="accent4"/>
        </a:solidFill>
      </dgm:spPr>
      <dgm:t>
        <a:bodyPr/>
        <a:lstStyle/>
        <a:p>
          <a:r>
            <a:rPr lang="vi-VN" sz="2000" b="1" dirty="0">
              <a:solidFill>
                <a:srgbClr val="000099"/>
              </a:solidFill>
            </a:rPr>
            <a:t>I. QUÁ TRÌNH HÌNH THÀNH VÀ BƯỚC ĐẦU PHÁT TRIỂN CỦA VƯƠNG QUỐC CHAM PA</a:t>
          </a:r>
          <a:endParaRPr lang="en-US" sz="2000" b="1" dirty="0">
            <a:solidFill>
              <a:srgbClr val="000099"/>
            </a:solidFill>
            <a:latin typeface="Times New Roman" panose="02020603050405020304" pitchFamily="18" charset="0"/>
            <a:cs typeface="Times New Roman" panose="02020603050405020304" pitchFamily="18" charset="0"/>
          </a:endParaRPr>
        </a:p>
      </dgm:t>
    </dgm:pt>
    <dgm:pt modelId="{B192FA4F-C95A-4D18-8EF5-7EA1E98ECD4C}" type="parTrans" cxnId="{6A15DAD2-8AAC-4D52-82CC-BFC27CEC0DDD}">
      <dgm:prSet/>
      <dgm:spPr/>
      <dgm:t>
        <a:bodyPr/>
        <a:lstStyle/>
        <a:p>
          <a:endParaRPr lang="en-US"/>
        </a:p>
      </dgm:t>
    </dgm:pt>
    <dgm:pt modelId="{86CE53DF-EF7C-4CB3-A207-97455FC1A08C}" type="sibTrans" cxnId="{6A15DAD2-8AAC-4D52-82CC-BFC27CEC0DDD}">
      <dgm:prSet/>
      <dgm:spPr/>
      <dgm:t>
        <a:bodyPr/>
        <a:lstStyle/>
        <a:p>
          <a:endParaRPr lang="en-US"/>
        </a:p>
      </dgm:t>
    </dgm:pt>
    <dgm:pt modelId="{83EAC746-B99B-4386-B4AE-CAFF4919DB12}">
      <dgm:prSet phldrT="[Text]" custT="1"/>
      <dgm:spPr>
        <a:solidFill>
          <a:schemeClr val="accent4"/>
        </a:solidFill>
        <a:ln>
          <a:solidFill>
            <a:srgbClr val="FF0066"/>
          </a:solidFill>
        </a:ln>
      </dgm:spPr>
      <dgm:t>
        <a:bodyPr/>
        <a:lstStyle/>
        <a:p>
          <a:r>
            <a:rPr lang="vi-VN" sz="2000" b="1" dirty="0">
              <a:solidFill>
                <a:srgbClr val="000099"/>
              </a:solidFill>
            </a:rPr>
            <a:t>II. HOẠT ĐỘNG KINH TẾ VÀ TỔ CHỨC XÃ HỘI</a:t>
          </a:r>
          <a:endParaRPr lang="en-US" sz="2000" b="1" dirty="0">
            <a:solidFill>
              <a:srgbClr val="000099"/>
            </a:solidFill>
            <a:latin typeface="Times New Roman" panose="02020603050405020304" pitchFamily="18" charset="0"/>
            <a:cs typeface="Times New Roman" panose="02020603050405020304" pitchFamily="18" charset="0"/>
          </a:endParaRPr>
        </a:p>
      </dgm:t>
    </dgm:pt>
    <dgm:pt modelId="{6A1E5051-C0CB-425A-9620-9BD3437350DB}" type="parTrans" cxnId="{7C5AB87D-EB56-4C92-B4E3-30EB9169BD9A}">
      <dgm:prSet/>
      <dgm:spPr/>
      <dgm:t>
        <a:bodyPr/>
        <a:lstStyle/>
        <a:p>
          <a:endParaRPr lang="en-US"/>
        </a:p>
      </dgm:t>
    </dgm:pt>
    <dgm:pt modelId="{9AA1694D-5A47-467C-922C-1DB3741976C0}" type="sibTrans" cxnId="{7C5AB87D-EB56-4C92-B4E3-30EB9169BD9A}">
      <dgm:prSet/>
      <dgm:spPr/>
      <dgm:t>
        <a:bodyPr/>
        <a:lstStyle/>
        <a:p>
          <a:endParaRPr lang="en-US"/>
        </a:p>
      </dgm:t>
    </dgm:pt>
    <dgm:pt modelId="{231F6BA5-6B3D-4163-93EE-85CD1743EC81}">
      <dgm:prSet phldrT="[Text]" custT="1"/>
      <dgm:spPr>
        <a:solidFill>
          <a:schemeClr val="accent4"/>
        </a:solidFill>
        <a:ln>
          <a:solidFill>
            <a:srgbClr val="FF0066"/>
          </a:solidFill>
        </a:ln>
      </dgm:spPr>
      <dgm:t>
        <a:bodyPr/>
        <a:lstStyle/>
        <a:p>
          <a:r>
            <a:rPr lang="vi-VN" sz="2000" b="1" dirty="0">
              <a:solidFill>
                <a:srgbClr val="000099"/>
              </a:solidFill>
            </a:rPr>
            <a:t>III.MỘT SỐ THÀNH TỰU VĂN HOÁ TIÊU BIỂU</a:t>
          </a:r>
          <a:endParaRPr lang="en-US" sz="2000" b="1" dirty="0">
            <a:solidFill>
              <a:srgbClr val="000099"/>
            </a:solidFill>
            <a:latin typeface="Times New Roman" panose="02020603050405020304" pitchFamily="18" charset="0"/>
            <a:cs typeface="Times New Roman" panose="02020603050405020304" pitchFamily="18" charset="0"/>
          </a:endParaRPr>
        </a:p>
      </dgm:t>
    </dgm:pt>
    <dgm:pt modelId="{79CD4F15-220B-454E-A341-8C5C8A83D43B}" type="parTrans" cxnId="{CDC6E22B-1C37-4B96-96A9-CFA2A812DFF2}">
      <dgm:prSet/>
      <dgm:spPr/>
      <dgm:t>
        <a:bodyPr/>
        <a:lstStyle/>
        <a:p>
          <a:endParaRPr lang="en-US"/>
        </a:p>
      </dgm:t>
    </dgm:pt>
    <dgm:pt modelId="{D94BC322-9EA7-420B-9B84-7DB542F1F6DE}" type="sibTrans" cxnId="{CDC6E22B-1C37-4B96-96A9-CFA2A812DFF2}">
      <dgm:prSet/>
      <dgm:spPr/>
      <dgm:t>
        <a:bodyPr/>
        <a:lstStyle/>
        <a:p>
          <a:endParaRPr lang="en-US"/>
        </a:p>
      </dgm:t>
    </dgm:pt>
    <dgm:pt modelId="{1E9A9F19-A39E-4D20-A501-5E26704D2B2B}" type="pres">
      <dgm:prSet presAssocID="{17294416-806A-4802-B378-051AF4F5A6F9}" presName="Name0" presStyleCnt="0">
        <dgm:presLayoutVars>
          <dgm:chMax val="7"/>
          <dgm:chPref val="7"/>
          <dgm:dir/>
        </dgm:presLayoutVars>
      </dgm:prSet>
      <dgm:spPr/>
      <dgm:t>
        <a:bodyPr/>
        <a:lstStyle/>
        <a:p>
          <a:endParaRPr lang="en-US"/>
        </a:p>
      </dgm:t>
    </dgm:pt>
    <dgm:pt modelId="{D826BC18-28BE-41F8-B969-C1ABCB5ED1A6}" type="pres">
      <dgm:prSet presAssocID="{17294416-806A-4802-B378-051AF4F5A6F9}" presName="Name1" presStyleCnt="0"/>
      <dgm:spPr/>
    </dgm:pt>
    <dgm:pt modelId="{89E901DC-E72B-4D1B-8092-BC19E4D5510C}" type="pres">
      <dgm:prSet presAssocID="{17294416-806A-4802-B378-051AF4F5A6F9}" presName="cycle" presStyleCnt="0"/>
      <dgm:spPr/>
    </dgm:pt>
    <dgm:pt modelId="{F10A00D5-E502-4C66-BC15-A94398303AAE}" type="pres">
      <dgm:prSet presAssocID="{17294416-806A-4802-B378-051AF4F5A6F9}" presName="srcNode" presStyleLbl="node1" presStyleIdx="0" presStyleCnt="3"/>
      <dgm:spPr/>
    </dgm:pt>
    <dgm:pt modelId="{E1157C07-1515-4393-85E4-26DCA1844402}" type="pres">
      <dgm:prSet presAssocID="{17294416-806A-4802-B378-051AF4F5A6F9}" presName="conn" presStyleLbl="parChTrans1D2" presStyleIdx="0" presStyleCnt="1" custLinFactNeighborX="-4163" custLinFactNeighborY="3923"/>
      <dgm:spPr/>
      <dgm:t>
        <a:bodyPr/>
        <a:lstStyle/>
        <a:p>
          <a:endParaRPr lang="en-US"/>
        </a:p>
      </dgm:t>
    </dgm:pt>
    <dgm:pt modelId="{CA4D34B5-E399-45D2-B978-41BB6C96BA17}" type="pres">
      <dgm:prSet presAssocID="{17294416-806A-4802-B378-051AF4F5A6F9}" presName="extraNode" presStyleLbl="node1" presStyleIdx="0" presStyleCnt="3"/>
      <dgm:spPr/>
    </dgm:pt>
    <dgm:pt modelId="{5EEBA422-234F-4721-B839-A19FC9182845}" type="pres">
      <dgm:prSet presAssocID="{17294416-806A-4802-B378-051AF4F5A6F9}" presName="dstNode" presStyleLbl="node1" presStyleIdx="0" presStyleCnt="3"/>
      <dgm:spPr/>
    </dgm:pt>
    <dgm:pt modelId="{72358F98-45EB-4D5B-90C4-7143E8F48D9C}" type="pres">
      <dgm:prSet presAssocID="{934116E8-5369-4291-BF6E-A69BFE13F952}" presName="text_1" presStyleLbl="node1" presStyleIdx="0" presStyleCnt="3">
        <dgm:presLayoutVars>
          <dgm:bulletEnabled val="1"/>
        </dgm:presLayoutVars>
      </dgm:prSet>
      <dgm:spPr/>
      <dgm:t>
        <a:bodyPr/>
        <a:lstStyle/>
        <a:p>
          <a:endParaRPr lang="en-US"/>
        </a:p>
      </dgm:t>
    </dgm:pt>
    <dgm:pt modelId="{9967A4E7-E781-45AC-8CC6-1FAB4932750C}" type="pres">
      <dgm:prSet presAssocID="{934116E8-5369-4291-BF6E-A69BFE13F952}" presName="accent_1" presStyleCnt="0"/>
      <dgm:spPr/>
    </dgm:pt>
    <dgm:pt modelId="{BDCD2AED-B0D3-4E6C-9575-A6CAA56111AC}" type="pres">
      <dgm:prSet presAssocID="{934116E8-5369-4291-BF6E-A69BFE13F952}" presName="accentRepeatNode" presStyleLbl="solidFgAcc1" presStyleIdx="0" presStyleCnt="3" custLinFactNeighborX="-18436" custLinFactNeighborY="3388"/>
      <dgm:spPr>
        <a:solidFill>
          <a:srgbClr val="FF0066"/>
        </a:solidFill>
        <a:ln>
          <a:solidFill>
            <a:schemeClr val="accent1"/>
          </a:solidFill>
        </a:ln>
      </dgm:spPr>
    </dgm:pt>
    <dgm:pt modelId="{1AD59807-BB26-4907-ACEF-D867E7943953}" type="pres">
      <dgm:prSet presAssocID="{83EAC746-B99B-4386-B4AE-CAFF4919DB12}" presName="text_2" presStyleLbl="node1" presStyleIdx="1" presStyleCnt="3">
        <dgm:presLayoutVars>
          <dgm:bulletEnabled val="1"/>
        </dgm:presLayoutVars>
      </dgm:prSet>
      <dgm:spPr/>
      <dgm:t>
        <a:bodyPr/>
        <a:lstStyle/>
        <a:p>
          <a:endParaRPr lang="en-US"/>
        </a:p>
      </dgm:t>
    </dgm:pt>
    <dgm:pt modelId="{D08800F4-A68F-42AF-B50D-6B1C5C7EE128}" type="pres">
      <dgm:prSet presAssocID="{83EAC746-B99B-4386-B4AE-CAFF4919DB12}" presName="accent_2" presStyleCnt="0"/>
      <dgm:spPr/>
    </dgm:pt>
    <dgm:pt modelId="{61295650-1F73-44D1-AB39-555D67B89DFB}" type="pres">
      <dgm:prSet presAssocID="{83EAC746-B99B-4386-B4AE-CAFF4919DB12}" presName="accentRepeatNode" presStyleLbl="solidFgAcc1" presStyleIdx="1" presStyleCnt="3" custLinFactNeighborX="-14142" custLinFactNeighborY="-126"/>
      <dgm:spPr>
        <a:solidFill>
          <a:srgbClr val="FF0066"/>
        </a:solidFill>
      </dgm:spPr>
    </dgm:pt>
    <dgm:pt modelId="{4DDE2319-1CEC-4219-840B-CAEF1BF69274}" type="pres">
      <dgm:prSet presAssocID="{231F6BA5-6B3D-4163-93EE-85CD1743EC81}" presName="text_3" presStyleLbl="node1" presStyleIdx="2" presStyleCnt="3">
        <dgm:presLayoutVars>
          <dgm:bulletEnabled val="1"/>
        </dgm:presLayoutVars>
      </dgm:prSet>
      <dgm:spPr/>
      <dgm:t>
        <a:bodyPr/>
        <a:lstStyle/>
        <a:p>
          <a:endParaRPr lang="en-US"/>
        </a:p>
      </dgm:t>
    </dgm:pt>
    <dgm:pt modelId="{71488C78-3E59-4E1B-A6EF-0BA3D01A4555}" type="pres">
      <dgm:prSet presAssocID="{231F6BA5-6B3D-4163-93EE-85CD1743EC81}" presName="accent_3" presStyleCnt="0"/>
      <dgm:spPr/>
    </dgm:pt>
    <dgm:pt modelId="{7A43137C-908A-4CF5-B7BC-C4A3B752EAC8}" type="pres">
      <dgm:prSet presAssocID="{231F6BA5-6B3D-4163-93EE-85CD1743EC81}" presName="accentRepeatNode" presStyleLbl="solidFgAcc1" presStyleIdx="2" presStyleCnt="3"/>
      <dgm:spPr>
        <a:solidFill>
          <a:srgbClr val="FF0066"/>
        </a:solidFill>
      </dgm:spPr>
    </dgm:pt>
  </dgm:ptLst>
  <dgm:cxnLst>
    <dgm:cxn modelId="{946F5390-1F3F-4F4E-B959-B254303C4E78}" type="presOf" srcId="{934116E8-5369-4291-BF6E-A69BFE13F952}" destId="{72358F98-45EB-4D5B-90C4-7143E8F48D9C}" srcOrd="0" destOrd="0" presId="urn:microsoft.com/office/officeart/2008/layout/VerticalCurvedList"/>
    <dgm:cxn modelId="{715CD4A6-AC49-4A5E-BFED-AE88E3CA8BCB}" type="presOf" srcId="{86CE53DF-EF7C-4CB3-A207-97455FC1A08C}" destId="{E1157C07-1515-4393-85E4-26DCA1844402}" srcOrd="0" destOrd="0" presId="urn:microsoft.com/office/officeart/2008/layout/VerticalCurvedList"/>
    <dgm:cxn modelId="{7C5AB87D-EB56-4C92-B4E3-30EB9169BD9A}" srcId="{17294416-806A-4802-B378-051AF4F5A6F9}" destId="{83EAC746-B99B-4386-B4AE-CAFF4919DB12}" srcOrd="1" destOrd="0" parTransId="{6A1E5051-C0CB-425A-9620-9BD3437350DB}" sibTransId="{9AA1694D-5A47-467C-922C-1DB3741976C0}"/>
    <dgm:cxn modelId="{CDC6E22B-1C37-4B96-96A9-CFA2A812DFF2}" srcId="{17294416-806A-4802-B378-051AF4F5A6F9}" destId="{231F6BA5-6B3D-4163-93EE-85CD1743EC81}" srcOrd="2" destOrd="0" parTransId="{79CD4F15-220B-454E-A341-8C5C8A83D43B}" sibTransId="{D94BC322-9EA7-420B-9B84-7DB542F1F6DE}"/>
    <dgm:cxn modelId="{5FCE5260-5BAD-4298-B228-6446353071F0}" type="presOf" srcId="{231F6BA5-6B3D-4163-93EE-85CD1743EC81}" destId="{4DDE2319-1CEC-4219-840B-CAEF1BF69274}" srcOrd="0" destOrd="0" presId="urn:microsoft.com/office/officeart/2008/layout/VerticalCurvedList"/>
    <dgm:cxn modelId="{8E08CA56-F3C5-48E6-9445-EBA3F187E78F}" type="presOf" srcId="{17294416-806A-4802-B378-051AF4F5A6F9}" destId="{1E9A9F19-A39E-4D20-A501-5E26704D2B2B}" srcOrd="0" destOrd="0" presId="urn:microsoft.com/office/officeart/2008/layout/VerticalCurvedList"/>
    <dgm:cxn modelId="{152CF0D4-4D09-4440-857E-037FB1F16B28}" type="presOf" srcId="{83EAC746-B99B-4386-B4AE-CAFF4919DB12}" destId="{1AD59807-BB26-4907-ACEF-D867E7943953}" srcOrd="0" destOrd="0" presId="urn:microsoft.com/office/officeart/2008/layout/VerticalCurvedList"/>
    <dgm:cxn modelId="{6A15DAD2-8AAC-4D52-82CC-BFC27CEC0DDD}" srcId="{17294416-806A-4802-B378-051AF4F5A6F9}" destId="{934116E8-5369-4291-BF6E-A69BFE13F952}" srcOrd="0" destOrd="0" parTransId="{B192FA4F-C95A-4D18-8EF5-7EA1E98ECD4C}" sibTransId="{86CE53DF-EF7C-4CB3-A207-97455FC1A08C}"/>
    <dgm:cxn modelId="{14D1F5E9-E6A4-42F8-BBF5-612FF643C966}" type="presParOf" srcId="{1E9A9F19-A39E-4D20-A501-5E26704D2B2B}" destId="{D826BC18-28BE-41F8-B969-C1ABCB5ED1A6}" srcOrd="0" destOrd="0" presId="urn:microsoft.com/office/officeart/2008/layout/VerticalCurvedList"/>
    <dgm:cxn modelId="{5075DE21-8AFE-4504-984B-8DFB2EF47EB6}" type="presParOf" srcId="{D826BC18-28BE-41F8-B969-C1ABCB5ED1A6}" destId="{89E901DC-E72B-4D1B-8092-BC19E4D5510C}" srcOrd="0" destOrd="0" presId="urn:microsoft.com/office/officeart/2008/layout/VerticalCurvedList"/>
    <dgm:cxn modelId="{1F10404C-EE9D-4EBC-BECF-292C6B0D6036}" type="presParOf" srcId="{89E901DC-E72B-4D1B-8092-BC19E4D5510C}" destId="{F10A00D5-E502-4C66-BC15-A94398303AAE}" srcOrd="0" destOrd="0" presId="urn:microsoft.com/office/officeart/2008/layout/VerticalCurvedList"/>
    <dgm:cxn modelId="{46662EE6-0707-4D06-8A12-73ADACA5B4B3}" type="presParOf" srcId="{89E901DC-E72B-4D1B-8092-BC19E4D5510C}" destId="{E1157C07-1515-4393-85E4-26DCA1844402}" srcOrd="1" destOrd="0" presId="urn:microsoft.com/office/officeart/2008/layout/VerticalCurvedList"/>
    <dgm:cxn modelId="{8AF5303F-817D-4999-B10D-B08349F17CAA}" type="presParOf" srcId="{89E901DC-E72B-4D1B-8092-BC19E4D5510C}" destId="{CA4D34B5-E399-45D2-B978-41BB6C96BA17}" srcOrd="2" destOrd="0" presId="urn:microsoft.com/office/officeart/2008/layout/VerticalCurvedList"/>
    <dgm:cxn modelId="{5706C5F3-663A-46F5-A3E7-6CF3AF4E5B1C}" type="presParOf" srcId="{89E901DC-E72B-4D1B-8092-BC19E4D5510C}" destId="{5EEBA422-234F-4721-B839-A19FC9182845}" srcOrd="3" destOrd="0" presId="urn:microsoft.com/office/officeart/2008/layout/VerticalCurvedList"/>
    <dgm:cxn modelId="{225719D3-67DB-4404-8109-162EB4FF66FF}" type="presParOf" srcId="{D826BC18-28BE-41F8-B969-C1ABCB5ED1A6}" destId="{72358F98-45EB-4D5B-90C4-7143E8F48D9C}" srcOrd="1" destOrd="0" presId="urn:microsoft.com/office/officeart/2008/layout/VerticalCurvedList"/>
    <dgm:cxn modelId="{90B7DAE8-73D1-4D0C-9A48-3AACF7518029}" type="presParOf" srcId="{D826BC18-28BE-41F8-B969-C1ABCB5ED1A6}" destId="{9967A4E7-E781-45AC-8CC6-1FAB4932750C}" srcOrd="2" destOrd="0" presId="urn:microsoft.com/office/officeart/2008/layout/VerticalCurvedList"/>
    <dgm:cxn modelId="{81D40220-E2DE-4CED-9DDA-A3CAE51BFD86}" type="presParOf" srcId="{9967A4E7-E781-45AC-8CC6-1FAB4932750C}" destId="{BDCD2AED-B0D3-4E6C-9575-A6CAA56111AC}" srcOrd="0" destOrd="0" presId="urn:microsoft.com/office/officeart/2008/layout/VerticalCurvedList"/>
    <dgm:cxn modelId="{2CFE7587-E070-4B34-99A8-E54E4A245915}" type="presParOf" srcId="{D826BC18-28BE-41F8-B969-C1ABCB5ED1A6}" destId="{1AD59807-BB26-4907-ACEF-D867E7943953}" srcOrd="3" destOrd="0" presId="urn:microsoft.com/office/officeart/2008/layout/VerticalCurvedList"/>
    <dgm:cxn modelId="{02805F5D-5DF2-4061-9F82-62928B2D5E78}" type="presParOf" srcId="{D826BC18-28BE-41F8-B969-C1ABCB5ED1A6}" destId="{D08800F4-A68F-42AF-B50D-6B1C5C7EE128}" srcOrd="4" destOrd="0" presId="urn:microsoft.com/office/officeart/2008/layout/VerticalCurvedList"/>
    <dgm:cxn modelId="{BA04AEED-C2CD-48F3-B131-B4B5D08E77C6}" type="presParOf" srcId="{D08800F4-A68F-42AF-B50D-6B1C5C7EE128}" destId="{61295650-1F73-44D1-AB39-555D67B89DFB}" srcOrd="0" destOrd="0" presId="urn:microsoft.com/office/officeart/2008/layout/VerticalCurvedList"/>
    <dgm:cxn modelId="{D2DE7A3C-C370-4BD8-8B45-A6F7F941F4E2}" type="presParOf" srcId="{D826BC18-28BE-41F8-B969-C1ABCB5ED1A6}" destId="{4DDE2319-1CEC-4219-840B-CAEF1BF69274}" srcOrd="5" destOrd="0" presId="urn:microsoft.com/office/officeart/2008/layout/VerticalCurvedList"/>
    <dgm:cxn modelId="{28158FB8-7D65-412C-81BB-0395B45F5BF5}" type="presParOf" srcId="{D826BC18-28BE-41F8-B969-C1ABCB5ED1A6}" destId="{71488C78-3E59-4E1B-A6EF-0BA3D01A4555}" srcOrd="6" destOrd="0" presId="urn:microsoft.com/office/officeart/2008/layout/VerticalCurvedList"/>
    <dgm:cxn modelId="{D0DB74C3-A02D-4DF7-9D23-7C386364B323}" type="presParOf" srcId="{71488C78-3E59-4E1B-A6EF-0BA3D01A4555}" destId="{7A43137C-908A-4CF5-B7BC-C4A3B752EAC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0F083E7-C620-7D4C-BD11-34EA2C7318D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B1A3077A-F86A-3D4F-9DC2-792AB9609BC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ADB66697-2984-AB44-9152-F1F6C33EF64F}" type="datetimeFigureOut">
              <a:rPr lang="en-US"/>
              <a:pPr>
                <a:defRPr/>
              </a:pPr>
              <a:t>19/08/2022</a:t>
            </a:fld>
            <a:endParaRPr lang="en-US"/>
          </a:p>
        </p:txBody>
      </p:sp>
      <p:sp>
        <p:nvSpPr>
          <p:cNvPr id="4" name="Slide Image Placeholder 3">
            <a:extLst>
              <a:ext uri="{FF2B5EF4-FFF2-40B4-BE49-F238E27FC236}">
                <a16:creationId xmlns:a16="http://schemas.microsoft.com/office/drawing/2014/main" xmlns="" id="{C4EB3929-7460-6B4C-9DB6-1603C9F9871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16911B2A-5CED-ED42-AA5B-00D41EAFC2E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B09ABF7A-AFF0-364C-B4AB-A85D0706172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B4048DED-F285-F14B-9F3A-0F412C5439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7838148-3EC8-174E-B49C-C2BB5A30134A}" type="slidenum">
              <a:rPr lang="en-US" altLang="en-US"/>
              <a:pPr>
                <a:defRPr/>
              </a:pPr>
              <a:t>‹#›</a:t>
            </a:fld>
            <a:endParaRPr lang="en-US" altLang="en-US"/>
          </a:p>
        </p:txBody>
      </p:sp>
    </p:spTree>
    <p:extLst>
      <p:ext uri="{BB962C8B-B14F-4D97-AF65-F5344CB8AC3E}">
        <p14:creationId xmlns:p14="http://schemas.microsoft.com/office/powerpoint/2010/main" val="4218471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7161B635-E0C5-DC40-95F1-0A71C5B58F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xmlns="" id="{B6F40FC2-7927-F849-8986-922C4BCC1D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xmlns="" id="{66BF155F-6B69-7242-A4F8-36BE6CF763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F4DA67-2BC2-A14D-9590-94FFA5D03CFE}" type="slidenum">
              <a:rPr lang="en-US" altLang="en-US" smtClean="0"/>
              <a:pPr/>
              <a:t>20</a:t>
            </a:fld>
            <a:endParaRPr lang="en-US" altLang="en-US"/>
          </a:p>
        </p:txBody>
      </p:sp>
    </p:spTree>
    <p:extLst>
      <p:ext uri="{BB962C8B-B14F-4D97-AF65-F5344CB8AC3E}">
        <p14:creationId xmlns:p14="http://schemas.microsoft.com/office/powerpoint/2010/main" val="320414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7DF0D483-0A81-894E-8AFE-8A2E5BEA72A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E77B64B-DDDC-4849-B1E7-A32E2EB587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06EB536-8629-8745-96BD-D12390629CBB}"/>
              </a:ext>
            </a:extLst>
          </p:cNvPr>
          <p:cNvSpPr>
            <a:spLocks noGrp="1" noChangeArrowheads="1"/>
          </p:cNvSpPr>
          <p:nvPr>
            <p:ph type="sldNum" sz="quarter" idx="12"/>
          </p:nvPr>
        </p:nvSpPr>
        <p:spPr>
          <a:ln/>
        </p:spPr>
        <p:txBody>
          <a:bodyPr/>
          <a:lstStyle>
            <a:lvl1pPr>
              <a:defRPr/>
            </a:lvl1pPr>
          </a:lstStyle>
          <a:p>
            <a:pPr>
              <a:defRPr/>
            </a:pPr>
            <a:fld id="{6F24EE94-D9F7-1B4B-B680-3C8CF38F39F0}" type="slidenum">
              <a:rPr lang="en-US" altLang="en-US"/>
              <a:pPr>
                <a:defRPr/>
              </a:pPr>
              <a:t>‹#›</a:t>
            </a:fld>
            <a:endParaRPr lang="en-US" altLang="en-US"/>
          </a:p>
        </p:txBody>
      </p:sp>
    </p:spTree>
    <p:extLst>
      <p:ext uri="{BB962C8B-B14F-4D97-AF65-F5344CB8AC3E}">
        <p14:creationId xmlns:p14="http://schemas.microsoft.com/office/powerpoint/2010/main" val="285411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571A730-FC90-9148-B2E8-40FCCCD10B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C969A1B-2BDC-4947-8F07-732742967B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47A0836-195F-D342-B2FB-B5E68CFAFA97}"/>
              </a:ext>
            </a:extLst>
          </p:cNvPr>
          <p:cNvSpPr>
            <a:spLocks noGrp="1" noChangeArrowheads="1"/>
          </p:cNvSpPr>
          <p:nvPr>
            <p:ph type="sldNum" sz="quarter" idx="12"/>
          </p:nvPr>
        </p:nvSpPr>
        <p:spPr>
          <a:ln/>
        </p:spPr>
        <p:txBody>
          <a:bodyPr/>
          <a:lstStyle>
            <a:lvl1pPr>
              <a:defRPr/>
            </a:lvl1pPr>
          </a:lstStyle>
          <a:p>
            <a:pPr>
              <a:defRPr/>
            </a:pPr>
            <a:fld id="{7BC3C6C7-96A9-B04A-9CDE-95F802F291BB}" type="slidenum">
              <a:rPr lang="en-US" altLang="en-US"/>
              <a:pPr>
                <a:defRPr/>
              </a:pPr>
              <a:t>‹#›</a:t>
            </a:fld>
            <a:endParaRPr lang="en-US" altLang="en-US"/>
          </a:p>
        </p:txBody>
      </p:sp>
    </p:spTree>
    <p:extLst>
      <p:ext uri="{BB962C8B-B14F-4D97-AF65-F5344CB8AC3E}">
        <p14:creationId xmlns:p14="http://schemas.microsoft.com/office/powerpoint/2010/main" val="358688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046F540-7C50-C54C-B9E7-66A7A4B52C5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6A49170-0953-5E48-A048-33AA76E57F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DA6EA1D-589F-CF4D-AB81-C077FA984713}"/>
              </a:ext>
            </a:extLst>
          </p:cNvPr>
          <p:cNvSpPr>
            <a:spLocks noGrp="1" noChangeArrowheads="1"/>
          </p:cNvSpPr>
          <p:nvPr>
            <p:ph type="sldNum" sz="quarter" idx="12"/>
          </p:nvPr>
        </p:nvSpPr>
        <p:spPr>
          <a:ln/>
        </p:spPr>
        <p:txBody>
          <a:bodyPr/>
          <a:lstStyle>
            <a:lvl1pPr>
              <a:defRPr/>
            </a:lvl1pPr>
          </a:lstStyle>
          <a:p>
            <a:pPr>
              <a:defRPr/>
            </a:pPr>
            <a:fld id="{E03D5536-5F36-1348-A9D4-F546BAC2EB2F}" type="slidenum">
              <a:rPr lang="en-US" altLang="en-US"/>
              <a:pPr>
                <a:defRPr/>
              </a:pPr>
              <a:t>‹#›</a:t>
            </a:fld>
            <a:endParaRPr lang="en-US" altLang="en-US"/>
          </a:p>
        </p:txBody>
      </p:sp>
    </p:spTree>
    <p:extLst>
      <p:ext uri="{BB962C8B-B14F-4D97-AF65-F5344CB8AC3E}">
        <p14:creationId xmlns:p14="http://schemas.microsoft.com/office/powerpoint/2010/main" val="2712924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0C1B37DB-2441-354D-97D1-E3FBD322F57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6CE96A2-C787-1D4E-9E7C-12764A9644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1C9021D-8C12-A248-B35F-862CF135CC1B}"/>
              </a:ext>
            </a:extLst>
          </p:cNvPr>
          <p:cNvSpPr>
            <a:spLocks noGrp="1"/>
          </p:cNvSpPr>
          <p:nvPr>
            <p:ph type="sldNum" sz="quarter" idx="12"/>
          </p:nvPr>
        </p:nvSpPr>
        <p:spPr/>
        <p:txBody>
          <a:bodyPr/>
          <a:lstStyle>
            <a:lvl1pPr>
              <a:defRPr/>
            </a:lvl1pPr>
          </a:lstStyle>
          <a:p>
            <a:pPr>
              <a:defRPr/>
            </a:pPr>
            <a:fld id="{7CF03C7E-4F9E-6048-B8D5-6341F416348E}" type="slidenum">
              <a:rPr lang="en-US" altLang="en-US"/>
              <a:pPr>
                <a:defRPr/>
              </a:pPr>
              <a:t>‹#›</a:t>
            </a:fld>
            <a:endParaRPr lang="en-US" altLang="en-US"/>
          </a:p>
        </p:txBody>
      </p:sp>
    </p:spTree>
    <p:extLst>
      <p:ext uri="{BB962C8B-B14F-4D97-AF65-F5344CB8AC3E}">
        <p14:creationId xmlns:p14="http://schemas.microsoft.com/office/powerpoint/2010/main" val="282877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24FD68A-E358-D842-87DA-3AE666914D1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50963ECE-D1EC-6444-8B92-8F8118CC19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F6E1524-8618-764B-B9F6-D5D13455A404}"/>
              </a:ext>
            </a:extLst>
          </p:cNvPr>
          <p:cNvSpPr>
            <a:spLocks noGrp="1"/>
          </p:cNvSpPr>
          <p:nvPr>
            <p:ph type="sldNum" sz="quarter" idx="12"/>
          </p:nvPr>
        </p:nvSpPr>
        <p:spPr/>
        <p:txBody>
          <a:bodyPr/>
          <a:lstStyle>
            <a:lvl1pPr>
              <a:defRPr/>
            </a:lvl1pPr>
          </a:lstStyle>
          <a:p>
            <a:pPr>
              <a:defRPr/>
            </a:pPr>
            <a:fld id="{E88F2EB9-FF8F-664F-A6D9-F7C609070DA6}" type="slidenum">
              <a:rPr lang="en-US" altLang="en-US"/>
              <a:pPr>
                <a:defRPr/>
              </a:pPr>
              <a:t>‹#›</a:t>
            </a:fld>
            <a:endParaRPr lang="en-US" altLang="en-US"/>
          </a:p>
        </p:txBody>
      </p:sp>
    </p:spTree>
    <p:extLst>
      <p:ext uri="{BB962C8B-B14F-4D97-AF65-F5344CB8AC3E}">
        <p14:creationId xmlns:p14="http://schemas.microsoft.com/office/powerpoint/2010/main" val="4165016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00ED894-4942-DB4D-B870-70B8EE21C4C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D4557AA5-B696-3942-B708-D2C522DF71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552A2AB-32C0-1B49-A4F2-9B7E22825F16}"/>
              </a:ext>
            </a:extLst>
          </p:cNvPr>
          <p:cNvSpPr>
            <a:spLocks noGrp="1"/>
          </p:cNvSpPr>
          <p:nvPr>
            <p:ph type="sldNum" sz="quarter" idx="12"/>
          </p:nvPr>
        </p:nvSpPr>
        <p:spPr/>
        <p:txBody>
          <a:bodyPr/>
          <a:lstStyle>
            <a:lvl1pPr>
              <a:defRPr/>
            </a:lvl1pPr>
          </a:lstStyle>
          <a:p>
            <a:pPr>
              <a:defRPr/>
            </a:pPr>
            <a:fld id="{EDC2AC63-1362-084C-BC93-B41678D0196C}" type="slidenum">
              <a:rPr lang="en-US" altLang="en-US"/>
              <a:pPr>
                <a:defRPr/>
              </a:pPr>
              <a:t>‹#›</a:t>
            </a:fld>
            <a:endParaRPr lang="en-US" altLang="en-US"/>
          </a:p>
        </p:txBody>
      </p:sp>
    </p:spTree>
    <p:extLst>
      <p:ext uri="{BB962C8B-B14F-4D97-AF65-F5344CB8AC3E}">
        <p14:creationId xmlns:p14="http://schemas.microsoft.com/office/powerpoint/2010/main" val="2633576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F6D0340F-C55E-EF42-B218-F93D253FCC0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2FE7C17B-D151-B04A-A251-84ED43DDF2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93015883-85E5-2943-9459-2A606FEEDB66}"/>
              </a:ext>
            </a:extLst>
          </p:cNvPr>
          <p:cNvSpPr>
            <a:spLocks noGrp="1"/>
          </p:cNvSpPr>
          <p:nvPr>
            <p:ph type="sldNum" sz="quarter" idx="12"/>
          </p:nvPr>
        </p:nvSpPr>
        <p:spPr/>
        <p:txBody>
          <a:bodyPr/>
          <a:lstStyle>
            <a:lvl1pPr>
              <a:defRPr/>
            </a:lvl1pPr>
          </a:lstStyle>
          <a:p>
            <a:pPr>
              <a:defRPr/>
            </a:pPr>
            <a:fld id="{EE8011E1-A2F6-1249-B3D5-24B13F221C10}" type="slidenum">
              <a:rPr lang="en-US" altLang="en-US"/>
              <a:pPr>
                <a:defRPr/>
              </a:pPr>
              <a:t>‹#›</a:t>
            </a:fld>
            <a:endParaRPr lang="en-US" altLang="en-US"/>
          </a:p>
        </p:txBody>
      </p:sp>
    </p:spTree>
    <p:extLst>
      <p:ext uri="{BB962C8B-B14F-4D97-AF65-F5344CB8AC3E}">
        <p14:creationId xmlns:p14="http://schemas.microsoft.com/office/powerpoint/2010/main" val="700627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A707A264-7482-4340-BDA5-7B7F4B0296C6}"/>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841235C1-2D9D-3A44-8389-B3F2EB29E53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DE8F051A-30EC-ED4F-ADA5-BEA8D66046A2}"/>
              </a:ext>
            </a:extLst>
          </p:cNvPr>
          <p:cNvSpPr>
            <a:spLocks noGrp="1"/>
          </p:cNvSpPr>
          <p:nvPr>
            <p:ph type="sldNum" sz="quarter" idx="12"/>
          </p:nvPr>
        </p:nvSpPr>
        <p:spPr/>
        <p:txBody>
          <a:bodyPr/>
          <a:lstStyle>
            <a:lvl1pPr>
              <a:defRPr/>
            </a:lvl1pPr>
          </a:lstStyle>
          <a:p>
            <a:pPr>
              <a:defRPr/>
            </a:pPr>
            <a:fld id="{9D393D90-B8CB-404A-8C6E-D36AE7E0FB1D}" type="slidenum">
              <a:rPr lang="en-US" altLang="en-US"/>
              <a:pPr>
                <a:defRPr/>
              </a:pPr>
              <a:t>‹#›</a:t>
            </a:fld>
            <a:endParaRPr lang="en-US" altLang="en-US"/>
          </a:p>
        </p:txBody>
      </p:sp>
    </p:spTree>
    <p:extLst>
      <p:ext uri="{BB962C8B-B14F-4D97-AF65-F5344CB8AC3E}">
        <p14:creationId xmlns:p14="http://schemas.microsoft.com/office/powerpoint/2010/main" val="2655396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9624821B-53CE-894B-832D-D0BD10FF9A45}"/>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254CF61E-EDFB-FF45-83C5-9739BE432C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27C35EFA-11ED-CA43-BFCC-601960AD4380}"/>
              </a:ext>
            </a:extLst>
          </p:cNvPr>
          <p:cNvSpPr>
            <a:spLocks noGrp="1"/>
          </p:cNvSpPr>
          <p:nvPr>
            <p:ph type="sldNum" sz="quarter" idx="12"/>
          </p:nvPr>
        </p:nvSpPr>
        <p:spPr/>
        <p:txBody>
          <a:bodyPr/>
          <a:lstStyle>
            <a:lvl1pPr>
              <a:defRPr/>
            </a:lvl1pPr>
          </a:lstStyle>
          <a:p>
            <a:pPr>
              <a:defRPr/>
            </a:pPr>
            <a:fld id="{B0A590EE-6CBE-8143-A53C-23BBB9A4EB47}" type="slidenum">
              <a:rPr lang="en-US" altLang="en-US"/>
              <a:pPr>
                <a:defRPr/>
              </a:pPr>
              <a:t>‹#›</a:t>
            </a:fld>
            <a:endParaRPr lang="en-US" altLang="en-US"/>
          </a:p>
        </p:txBody>
      </p:sp>
    </p:spTree>
    <p:extLst>
      <p:ext uri="{BB962C8B-B14F-4D97-AF65-F5344CB8AC3E}">
        <p14:creationId xmlns:p14="http://schemas.microsoft.com/office/powerpoint/2010/main" val="225557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14DFF17C-74FF-E44C-A9F6-99A5BF9D1E3E}"/>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6A3B1FBF-2129-4A40-8C55-F770431CF00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AD4CDEF-5783-5F4C-84B9-713DAA774158}"/>
              </a:ext>
            </a:extLst>
          </p:cNvPr>
          <p:cNvSpPr>
            <a:spLocks noGrp="1"/>
          </p:cNvSpPr>
          <p:nvPr>
            <p:ph type="sldNum" sz="quarter" idx="12"/>
          </p:nvPr>
        </p:nvSpPr>
        <p:spPr/>
        <p:txBody>
          <a:bodyPr/>
          <a:lstStyle>
            <a:lvl1pPr>
              <a:defRPr/>
            </a:lvl1pPr>
          </a:lstStyle>
          <a:p>
            <a:pPr>
              <a:defRPr/>
            </a:pPr>
            <a:fld id="{112539EB-247D-8645-A7B8-EBE9E381EDA7}" type="slidenum">
              <a:rPr lang="en-US" altLang="en-US"/>
              <a:pPr>
                <a:defRPr/>
              </a:pPr>
              <a:t>‹#›</a:t>
            </a:fld>
            <a:endParaRPr lang="en-US" altLang="en-US"/>
          </a:p>
        </p:txBody>
      </p:sp>
    </p:spTree>
    <p:extLst>
      <p:ext uri="{BB962C8B-B14F-4D97-AF65-F5344CB8AC3E}">
        <p14:creationId xmlns:p14="http://schemas.microsoft.com/office/powerpoint/2010/main" val="415502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xmlns="" id="{B7E71E57-CD42-AE47-9B4F-27D80157AA1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9ADDA97D-62A7-E146-A955-1FF774A88D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87C62178-26B5-D541-B4AD-7D31A419E8CC}"/>
              </a:ext>
            </a:extLst>
          </p:cNvPr>
          <p:cNvSpPr>
            <a:spLocks noGrp="1"/>
          </p:cNvSpPr>
          <p:nvPr>
            <p:ph type="sldNum" sz="quarter" idx="12"/>
          </p:nvPr>
        </p:nvSpPr>
        <p:spPr/>
        <p:txBody>
          <a:bodyPr/>
          <a:lstStyle>
            <a:lvl1pPr>
              <a:defRPr/>
            </a:lvl1pPr>
          </a:lstStyle>
          <a:p>
            <a:pPr>
              <a:defRPr/>
            </a:pPr>
            <a:fld id="{4BF19CAA-999B-5445-AC25-1D94250648E5}" type="slidenum">
              <a:rPr lang="en-US" altLang="en-US"/>
              <a:pPr>
                <a:defRPr/>
              </a:pPr>
              <a:t>‹#›</a:t>
            </a:fld>
            <a:endParaRPr lang="en-US" altLang="en-US"/>
          </a:p>
        </p:txBody>
      </p:sp>
    </p:spTree>
    <p:extLst>
      <p:ext uri="{BB962C8B-B14F-4D97-AF65-F5344CB8AC3E}">
        <p14:creationId xmlns:p14="http://schemas.microsoft.com/office/powerpoint/2010/main" val="3185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CF7D8794-58AF-FF40-B17B-F243CBE7F4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5B0B6C3-2A1E-B743-811D-666EF24027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2501EF1-31CD-004E-A9FA-DE7BA371BB22}"/>
              </a:ext>
            </a:extLst>
          </p:cNvPr>
          <p:cNvSpPr>
            <a:spLocks noGrp="1" noChangeArrowheads="1"/>
          </p:cNvSpPr>
          <p:nvPr>
            <p:ph type="sldNum" sz="quarter" idx="12"/>
          </p:nvPr>
        </p:nvSpPr>
        <p:spPr>
          <a:ln/>
        </p:spPr>
        <p:txBody>
          <a:bodyPr/>
          <a:lstStyle>
            <a:lvl1pPr>
              <a:defRPr/>
            </a:lvl1pPr>
          </a:lstStyle>
          <a:p>
            <a:pPr>
              <a:defRPr/>
            </a:pPr>
            <a:fld id="{17FD58E0-8F02-5A41-86E5-D94BF80DABF9}" type="slidenum">
              <a:rPr lang="en-US" altLang="en-US"/>
              <a:pPr>
                <a:defRPr/>
              </a:pPr>
              <a:t>‹#›</a:t>
            </a:fld>
            <a:endParaRPr lang="en-US" altLang="en-US"/>
          </a:p>
        </p:txBody>
      </p:sp>
    </p:spTree>
    <p:extLst>
      <p:ext uri="{BB962C8B-B14F-4D97-AF65-F5344CB8AC3E}">
        <p14:creationId xmlns:p14="http://schemas.microsoft.com/office/powerpoint/2010/main" val="1233520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xmlns="" id="{52EDA8E4-9697-E344-8C3C-47E812EDBA21}"/>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7B40416A-74E9-D44C-8FA8-6DDBEE7880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CB9B4CF-4A46-0D42-9A93-D53837C027CF}"/>
              </a:ext>
            </a:extLst>
          </p:cNvPr>
          <p:cNvSpPr>
            <a:spLocks noGrp="1"/>
          </p:cNvSpPr>
          <p:nvPr>
            <p:ph type="sldNum" sz="quarter" idx="12"/>
          </p:nvPr>
        </p:nvSpPr>
        <p:spPr/>
        <p:txBody>
          <a:bodyPr/>
          <a:lstStyle>
            <a:lvl1pPr>
              <a:defRPr/>
            </a:lvl1pPr>
          </a:lstStyle>
          <a:p>
            <a:pPr>
              <a:defRPr/>
            </a:pPr>
            <a:fld id="{CFCC0070-991D-FE4E-A4CF-4963A1FC324C}" type="slidenum">
              <a:rPr lang="en-US" altLang="en-US"/>
              <a:pPr>
                <a:defRPr/>
              </a:pPr>
              <a:t>‹#›</a:t>
            </a:fld>
            <a:endParaRPr lang="en-US" altLang="en-US"/>
          </a:p>
        </p:txBody>
      </p:sp>
    </p:spTree>
    <p:extLst>
      <p:ext uri="{BB962C8B-B14F-4D97-AF65-F5344CB8AC3E}">
        <p14:creationId xmlns:p14="http://schemas.microsoft.com/office/powerpoint/2010/main" val="1399583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FFCB54-3968-B148-97E9-5E90E3C920C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CADFDB50-23EE-F14C-97C7-A13D9F2F27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854E2835-7351-3446-B7C1-2A89CF4F393F}"/>
              </a:ext>
            </a:extLst>
          </p:cNvPr>
          <p:cNvSpPr>
            <a:spLocks noGrp="1"/>
          </p:cNvSpPr>
          <p:nvPr>
            <p:ph type="sldNum" sz="quarter" idx="12"/>
          </p:nvPr>
        </p:nvSpPr>
        <p:spPr/>
        <p:txBody>
          <a:bodyPr/>
          <a:lstStyle>
            <a:lvl1pPr>
              <a:defRPr/>
            </a:lvl1pPr>
          </a:lstStyle>
          <a:p>
            <a:pPr>
              <a:defRPr/>
            </a:pPr>
            <a:fld id="{B93F2D2E-CA43-254F-884D-C1E413F74711}" type="slidenum">
              <a:rPr lang="en-US" altLang="en-US"/>
              <a:pPr>
                <a:defRPr/>
              </a:pPr>
              <a:t>‹#›</a:t>
            </a:fld>
            <a:endParaRPr lang="en-US" altLang="en-US"/>
          </a:p>
        </p:txBody>
      </p:sp>
    </p:spTree>
    <p:extLst>
      <p:ext uri="{BB962C8B-B14F-4D97-AF65-F5344CB8AC3E}">
        <p14:creationId xmlns:p14="http://schemas.microsoft.com/office/powerpoint/2010/main" val="2785116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7478A6-2178-C540-AE77-F957778D419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1497409-A31D-4D4B-AB4F-61FBF7BB40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7BF4E42-9D26-2448-93A3-B6C3676F03FA}"/>
              </a:ext>
            </a:extLst>
          </p:cNvPr>
          <p:cNvSpPr>
            <a:spLocks noGrp="1"/>
          </p:cNvSpPr>
          <p:nvPr>
            <p:ph type="sldNum" sz="quarter" idx="12"/>
          </p:nvPr>
        </p:nvSpPr>
        <p:spPr/>
        <p:txBody>
          <a:bodyPr/>
          <a:lstStyle>
            <a:lvl1pPr>
              <a:defRPr/>
            </a:lvl1pPr>
          </a:lstStyle>
          <a:p>
            <a:pPr>
              <a:defRPr/>
            </a:pPr>
            <a:fld id="{C135FC9F-3F8C-594F-9E5A-97D4398A988B}" type="slidenum">
              <a:rPr lang="en-US" altLang="en-US"/>
              <a:pPr>
                <a:defRPr/>
              </a:pPr>
              <a:t>‹#›</a:t>
            </a:fld>
            <a:endParaRPr lang="en-US" altLang="en-US"/>
          </a:p>
        </p:txBody>
      </p:sp>
    </p:spTree>
    <p:extLst>
      <p:ext uri="{BB962C8B-B14F-4D97-AF65-F5344CB8AC3E}">
        <p14:creationId xmlns:p14="http://schemas.microsoft.com/office/powerpoint/2010/main" val="3390126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D7479AD9-C75F-4B4E-8EE8-3CA7050965C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15474A4-8E64-6645-BF85-7C180A7EB3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CDDD7C3C-B5D9-1743-9415-CFFAC6D00CF8}"/>
              </a:ext>
            </a:extLst>
          </p:cNvPr>
          <p:cNvSpPr>
            <a:spLocks noGrp="1" noChangeArrowheads="1"/>
          </p:cNvSpPr>
          <p:nvPr>
            <p:ph type="sldNum" sz="quarter" idx="12"/>
          </p:nvPr>
        </p:nvSpPr>
        <p:spPr>
          <a:ln/>
        </p:spPr>
        <p:txBody>
          <a:bodyPr/>
          <a:lstStyle>
            <a:lvl1pPr>
              <a:defRPr/>
            </a:lvl1pPr>
          </a:lstStyle>
          <a:p>
            <a:pPr>
              <a:defRPr/>
            </a:pPr>
            <a:fld id="{A7CB68D8-04A1-9E49-A5B4-003972D55B7A}" type="slidenum">
              <a:rPr lang="en-US" altLang="en-US"/>
              <a:pPr>
                <a:defRPr/>
              </a:pPr>
              <a:t>‹#›</a:t>
            </a:fld>
            <a:endParaRPr lang="en-US" altLang="en-US"/>
          </a:p>
        </p:txBody>
      </p:sp>
    </p:spTree>
    <p:extLst>
      <p:ext uri="{BB962C8B-B14F-4D97-AF65-F5344CB8AC3E}">
        <p14:creationId xmlns:p14="http://schemas.microsoft.com/office/powerpoint/2010/main" val="250017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69874698-5505-0F49-8137-C1419AA451E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685C17C8-5AF7-6E45-AF1E-DB3AE73367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4D8F3E11-241A-0A41-AC56-AD7C0B9DD588}"/>
              </a:ext>
            </a:extLst>
          </p:cNvPr>
          <p:cNvSpPr>
            <a:spLocks noGrp="1" noChangeArrowheads="1"/>
          </p:cNvSpPr>
          <p:nvPr>
            <p:ph type="sldNum" sz="quarter" idx="12"/>
          </p:nvPr>
        </p:nvSpPr>
        <p:spPr>
          <a:ln/>
        </p:spPr>
        <p:txBody>
          <a:bodyPr/>
          <a:lstStyle>
            <a:lvl1pPr>
              <a:defRPr/>
            </a:lvl1pPr>
          </a:lstStyle>
          <a:p>
            <a:pPr>
              <a:defRPr/>
            </a:pPr>
            <a:fld id="{54083C4A-A164-2C4B-BA83-5A093F6A63D9}" type="slidenum">
              <a:rPr lang="en-US" altLang="en-US"/>
              <a:pPr>
                <a:defRPr/>
              </a:pPr>
              <a:t>‹#›</a:t>
            </a:fld>
            <a:endParaRPr lang="en-US" altLang="en-US"/>
          </a:p>
        </p:txBody>
      </p:sp>
    </p:spTree>
    <p:extLst>
      <p:ext uri="{BB962C8B-B14F-4D97-AF65-F5344CB8AC3E}">
        <p14:creationId xmlns:p14="http://schemas.microsoft.com/office/powerpoint/2010/main" val="1250317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0D61518F-9A90-154E-93BF-0CF9B6B77DB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FF0F626C-8C3D-A64A-936B-7A80C4D2B3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2BB582A5-2D1C-0C4F-BF03-015A03C54EF9}"/>
              </a:ext>
            </a:extLst>
          </p:cNvPr>
          <p:cNvSpPr>
            <a:spLocks noGrp="1" noChangeArrowheads="1"/>
          </p:cNvSpPr>
          <p:nvPr>
            <p:ph type="sldNum" sz="quarter" idx="12"/>
          </p:nvPr>
        </p:nvSpPr>
        <p:spPr>
          <a:ln/>
        </p:spPr>
        <p:txBody>
          <a:bodyPr/>
          <a:lstStyle>
            <a:lvl1pPr>
              <a:defRPr/>
            </a:lvl1pPr>
          </a:lstStyle>
          <a:p>
            <a:pPr>
              <a:defRPr/>
            </a:pPr>
            <a:fld id="{B9503391-4505-5D4B-85B2-A0A9FDB5A3C6}" type="slidenum">
              <a:rPr lang="en-US" altLang="en-US"/>
              <a:pPr>
                <a:defRPr/>
              </a:pPr>
              <a:t>‹#›</a:t>
            </a:fld>
            <a:endParaRPr lang="en-US" altLang="en-US"/>
          </a:p>
        </p:txBody>
      </p:sp>
    </p:spTree>
    <p:extLst>
      <p:ext uri="{BB962C8B-B14F-4D97-AF65-F5344CB8AC3E}">
        <p14:creationId xmlns:p14="http://schemas.microsoft.com/office/powerpoint/2010/main" val="302204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36DF4001-08DD-E64A-8FBC-CFA8E7C38BD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A5CB1131-E2FB-D542-A652-A7C8533639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ED3A7325-D46F-9A43-AB19-2628309BF51F}"/>
              </a:ext>
            </a:extLst>
          </p:cNvPr>
          <p:cNvSpPr>
            <a:spLocks noGrp="1" noChangeArrowheads="1"/>
          </p:cNvSpPr>
          <p:nvPr>
            <p:ph type="sldNum" sz="quarter" idx="12"/>
          </p:nvPr>
        </p:nvSpPr>
        <p:spPr>
          <a:ln/>
        </p:spPr>
        <p:txBody>
          <a:bodyPr/>
          <a:lstStyle>
            <a:lvl1pPr>
              <a:defRPr/>
            </a:lvl1pPr>
          </a:lstStyle>
          <a:p>
            <a:pPr>
              <a:defRPr/>
            </a:pPr>
            <a:fld id="{D33E49CC-CEC4-A540-B042-F83B036755E4}" type="slidenum">
              <a:rPr lang="en-US" altLang="en-US"/>
              <a:pPr>
                <a:defRPr/>
              </a:pPr>
              <a:t>‹#›</a:t>
            </a:fld>
            <a:endParaRPr lang="en-US" altLang="en-US"/>
          </a:p>
        </p:txBody>
      </p:sp>
    </p:spTree>
    <p:extLst>
      <p:ext uri="{BB962C8B-B14F-4D97-AF65-F5344CB8AC3E}">
        <p14:creationId xmlns:p14="http://schemas.microsoft.com/office/powerpoint/2010/main" val="106969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7A5D2C77-232A-5A47-B92D-1DCC9A51BDE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05D95AB5-6863-7041-8CA1-F167C72409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0A602845-F3D4-2B4A-86E5-C23E8C5BB6DB}"/>
              </a:ext>
            </a:extLst>
          </p:cNvPr>
          <p:cNvSpPr>
            <a:spLocks noGrp="1" noChangeArrowheads="1"/>
          </p:cNvSpPr>
          <p:nvPr>
            <p:ph type="sldNum" sz="quarter" idx="12"/>
          </p:nvPr>
        </p:nvSpPr>
        <p:spPr>
          <a:ln/>
        </p:spPr>
        <p:txBody>
          <a:bodyPr/>
          <a:lstStyle>
            <a:lvl1pPr>
              <a:defRPr/>
            </a:lvl1pPr>
          </a:lstStyle>
          <a:p>
            <a:pPr>
              <a:defRPr/>
            </a:pPr>
            <a:fld id="{25D18CEE-3726-A94E-8F24-7C042EE78675}" type="slidenum">
              <a:rPr lang="en-US" altLang="en-US"/>
              <a:pPr>
                <a:defRPr/>
              </a:pPr>
              <a:t>‹#›</a:t>
            </a:fld>
            <a:endParaRPr lang="en-US" altLang="en-US"/>
          </a:p>
        </p:txBody>
      </p:sp>
    </p:spTree>
    <p:extLst>
      <p:ext uri="{BB962C8B-B14F-4D97-AF65-F5344CB8AC3E}">
        <p14:creationId xmlns:p14="http://schemas.microsoft.com/office/powerpoint/2010/main" val="236224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1D17149F-3E7A-7F4D-A326-7629F13DDA8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8B6177B4-9AA1-6D40-B2B3-FD1628CEF4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98C596F-6CDF-E54C-897B-64BC6CEED583}"/>
              </a:ext>
            </a:extLst>
          </p:cNvPr>
          <p:cNvSpPr>
            <a:spLocks noGrp="1" noChangeArrowheads="1"/>
          </p:cNvSpPr>
          <p:nvPr>
            <p:ph type="sldNum" sz="quarter" idx="12"/>
          </p:nvPr>
        </p:nvSpPr>
        <p:spPr>
          <a:ln/>
        </p:spPr>
        <p:txBody>
          <a:bodyPr/>
          <a:lstStyle>
            <a:lvl1pPr>
              <a:defRPr/>
            </a:lvl1pPr>
          </a:lstStyle>
          <a:p>
            <a:pPr>
              <a:defRPr/>
            </a:pPr>
            <a:fld id="{14DF958D-76F4-F54F-8A52-3C0CAA341774}" type="slidenum">
              <a:rPr lang="en-US" altLang="en-US"/>
              <a:pPr>
                <a:defRPr/>
              </a:pPr>
              <a:t>‹#›</a:t>
            </a:fld>
            <a:endParaRPr lang="en-US" altLang="en-US"/>
          </a:p>
        </p:txBody>
      </p:sp>
    </p:spTree>
    <p:extLst>
      <p:ext uri="{BB962C8B-B14F-4D97-AF65-F5344CB8AC3E}">
        <p14:creationId xmlns:p14="http://schemas.microsoft.com/office/powerpoint/2010/main" val="2191303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5BD6B987-BE79-1249-B035-215A2C6D95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2F343E07-CEFC-6048-9994-743FCD3C55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33D2C696-444C-E14C-BC2F-CB0C3976C54B}"/>
              </a:ext>
            </a:extLst>
          </p:cNvPr>
          <p:cNvSpPr>
            <a:spLocks noGrp="1" noChangeArrowheads="1"/>
          </p:cNvSpPr>
          <p:nvPr>
            <p:ph type="sldNum" sz="quarter" idx="12"/>
          </p:nvPr>
        </p:nvSpPr>
        <p:spPr>
          <a:ln/>
        </p:spPr>
        <p:txBody>
          <a:bodyPr/>
          <a:lstStyle>
            <a:lvl1pPr>
              <a:defRPr/>
            </a:lvl1pPr>
          </a:lstStyle>
          <a:p>
            <a:pPr>
              <a:defRPr/>
            </a:pPr>
            <a:fld id="{22B7D735-9138-0349-B2B8-4CE229DBD508}" type="slidenum">
              <a:rPr lang="en-US" altLang="en-US"/>
              <a:pPr>
                <a:defRPr/>
              </a:pPr>
              <a:t>‹#›</a:t>
            </a:fld>
            <a:endParaRPr lang="en-US" altLang="en-US"/>
          </a:p>
        </p:txBody>
      </p:sp>
    </p:spTree>
    <p:extLst>
      <p:ext uri="{BB962C8B-B14F-4D97-AF65-F5344CB8AC3E}">
        <p14:creationId xmlns:p14="http://schemas.microsoft.com/office/powerpoint/2010/main" val="35835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1D35655D-2D45-9D41-9855-D8301C531FF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3E9D6A49-7152-2046-AA1E-E320077FDCB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4500" name="Rectangle 4">
            <a:extLst>
              <a:ext uri="{FF2B5EF4-FFF2-40B4-BE49-F238E27FC236}">
                <a16:creationId xmlns:a16="http://schemas.microsoft.com/office/drawing/2014/main" xmlns="" id="{234262A9-575B-9D4A-969E-17FFD19E7CB3}"/>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234501" name="Rectangle 5">
            <a:extLst>
              <a:ext uri="{FF2B5EF4-FFF2-40B4-BE49-F238E27FC236}">
                <a16:creationId xmlns:a16="http://schemas.microsoft.com/office/drawing/2014/main" xmlns="" id="{9C87A3FE-CA03-EE4C-A00C-49DBBF33A2F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234502" name="Rectangle 6">
            <a:extLst>
              <a:ext uri="{FF2B5EF4-FFF2-40B4-BE49-F238E27FC236}">
                <a16:creationId xmlns:a16="http://schemas.microsoft.com/office/drawing/2014/main" xmlns="" id="{4A468B37-EED2-354F-90A6-3A4B67732F1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CE5B3AB-DBD3-B742-99EC-77A4B4C9F3F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xmlns="" id="{C290FB79-F348-9B46-B56E-0438186EA1A1}"/>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xmlns="" id="{1A655A7B-B953-6444-AF1E-7D7E8D9D3E1B}"/>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8F255641-DF8B-0E49-9205-A75882E59F7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xmlns="" id="{76AF238A-2E3E-C440-890B-7F20E706007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xmlns="" id="{6610C4A1-A3E2-834F-AE21-7F49F4F0221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60CB36F-BAEC-C043-A1D7-8EAB37F010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10" Type="http://schemas.openxmlformats.org/officeDocument/2006/relationships/image" Target="../media/image31.jpeg"/><Relationship Id="rId4" Type="http://schemas.openxmlformats.org/officeDocument/2006/relationships/image" Target="../media/image25.pn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emf"/><Relationship Id="rId3" Type="http://schemas.microsoft.com/office/2007/relationships/media" Target="file:///C:/Documents%20and%20Settings/Admin/Desktop/MuaBayThapCo-TungDuong_38y86.mp3" TargetMode="External"/><Relationship Id="rId7" Type="http://schemas.openxmlformats.org/officeDocument/2006/relationships/image" Target="../media/image2.png"/><Relationship Id="rId2" Type="http://schemas.openxmlformats.org/officeDocument/2006/relationships/audio" Target="file:///C:/Documents%20and%20Settings/Admin/Desktop/Uoc%20lam%20chien%20si%20-%20thanh%20hoa.mp3" TargetMode="External"/><Relationship Id="rId1" Type="http://schemas.microsoft.com/office/2007/relationships/media" Target="file:///C:/Documents%20and%20Settings/Admin/Desktop/Uoc%20lam%20chien%20si%20-%20thanh%20hoa.mp3" TargetMode="External"/><Relationship Id="rId6" Type="http://schemas.openxmlformats.org/officeDocument/2006/relationships/audio" Target="../media/audio1.wav"/><Relationship Id="rId5" Type="http://schemas.openxmlformats.org/officeDocument/2006/relationships/slideLayout" Target="../slideLayouts/slideLayout1.xml"/><Relationship Id="rId4" Type="http://schemas.openxmlformats.org/officeDocument/2006/relationships/audio" Target="file:///C:/Documents%20and%20Settings/Admin/Desktop/MuaBayThapCo-TungDuong_38y86.mp3" TargetMode="External"/><Relationship Id="rId9" Type="http://schemas.openxmlformats.org/officeDocument/2006/relationships/audio" Target="../media/audio1.wav"/></Relationships>
</file>

<file path=ppt/slides/_rels/slide18.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8.png"/><Relationship Id="rId3" Type="http://schemas.microsoft.com/office/2007/relationships/media" Target="file:///C:/Documents%20and%20Settings/Admin/Desktop/MuaBayThapCo-TungDuong_38y86.mp3" TargetMode="External"/><Relationship Id="rId7" Type="http://schemas.openxmlformats.org/officeDocument/2006/relationships/image" Target="../media/image2.png"/><Relationship Id="rId12" Type="http://schemas.openxmlformats.org/officeDocument/2006/relationships/image" Target="../media/image37.png"/><Relationship Id="rId2" Type="http://schemas.openxmlformats.org/officeDocument/2006/relationships/audio" Target="file:///C:/Documents%20and%20Settings/Admin/Desktop/Uoc%20lam%20chien%20si%20-%20thanh%20hoa.mp3" TargetMode="External"/><Relationship Id="rId1" Type="http://schemas.microsoft.com/office/2007/relationships/media" Target="file:///C:/Documents%20and%20Settings/Admin/Desktop/Uoc%20lam%20chien%20si%20-%20thanh%20hoa.mp3" TargetMode="External"/><Relationship Id="rId6" Type="http://schemas.openxmlformats.org/officeDocument/2006/relationships/audio" Target="../media/audio1.wav"/><Relationship Id="rId11" Type="http://schemas.openxmlformats.org/officeDocument/2006/relationships/image" Target="../media/image36.jpeg"/><Relationship Id="rId5" Type="http://schemas.openxmlformats.org/officeDocument/2006/relationships/slideLayout" Target="../slideLayouts/slideLayout1.xml"/><Relationship Id="rId10" Type="http://schemas.openxmlformats.org/officeDocument/2006/relationships/image" Target="../media/image35.jpeg"/><Relationship Id="rId4" Type="http://schemas.openxmlformats.org/officeDocument/2006/relationships/audio" Target="file:///C:/Documents%20and%20Settings/Admin/Desktop/MuaBayThapCo-TungDuong_38y86.mp3" TargetMode="External"/><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6.jpeg"/><Relationship Id="rId3" Type="http://schemas.openxmlformats.org/officeDocument/2006/relationships/slideLayout" Target="../slideLayouts/slideLayout1.xml"/><Relationship Id="rId7" Type="http://schemas.openxmlformats.org/officeDocument/2006/relationships/image" Target="../media/image40.png"/><Relationship Id="rId12" Type="http://schemas.openxmlformats.org/officeDocument/2006/relationships/image" Target="../media/image45.jpeg"/><Relationship Id="rId2" Type="http://schemas.openxmlformats.org/officeDocument/2006/relationships/audio" Target="file:///C:/Documents%20and%20Settings/Admin/Desktop/Uoc%20lam%20chien%20si%20-%20thanh%20hoa.mp3" TargetMode="External"/><Relationship Id="rId16" Type="http://schemas.openxmlformats.org/officeDocument/2006/relationships/image" Target="../media/image49.jpeg"/><Relationship Id="rId1" Type="http://schemas.microsoft.com/office/2007/relationships/media" Target="file:///C:/Documents%20and%20Settings/Admin/Desktop/Uoc%20lam%20chien%20si%20-%20thanh%20hoa.mp3" TargetMode="External"/><Relationship Id="rId6" Type="http://schemas.openxmlformats.org/officeDocument/2006/relationships/image" Target="../media/image39.png"/><Relationship Id="rId11" Type="http://schemas.openxmlformats.org/officeDocument/2006/relationships/image" Target="../media/image44.jpeg"/><Relationship Id="rId5" Type="http://schemas.openxmlformats.org/officeDocument/2006/relationships/image" Target="../media/image2.png"/><Relationship Id="rId15" Type="http://schemas.openxmlformats.org/officeDocument/2006/relationships/image" Target="../media/image48.jpeg"/><Relationship Id="rId10" Type="http://schemas.openxmlformats.org/officeDocument/2006/relationships/image" Target="../media/image43.jpeg"/><Relationship Id="rId4" Type="http://schemas.openxmlformats.org/officeDocument/2006/relationships/audio" Target="../media/audio1.wav"/><Relationship Id="rId9" Type="http://schemas.openxmlformats.org/officeDocument/2006/relationships/image" Target="../media/image42.jpeg"/><Relationship Id="rId14" Type="http://schemas.openxmlformats.org/officeDocument/2006/relationships/image" Target="../media/image47.jpeg"/></Relationships>
</file>

<file path=ppt/slides/_rels/slide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slideLayout" Target="../slideLayouts/slideLayout12.xml"/><Relationship Id="rId7" Type="http://schemas.openxmlformats.org/officeDocument/2006/relationships/image" Target="../media/image4.jpeg"/><Relationship Id="rId2" Type="http://schemas.openxmlformats.org/officeDocument/2006/relationships/audio" Target="file:///C:/Documents%20and%20Settings/Admin/Desktop/Uoc%20lam%20chien%20si%20-%20thanh%20hoa.mp3" TargetMode="External"/><Relationship Id="rId1" Type="http://schemas.microsoft.com/office/2007/relationships/media" Target="file:///C:/Documents%20and%20Settings/Admin/Desktop/Uoc%20lam%20chien%20si%20-%20thanh%20hoa.mp3"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53.emf"/><Relationship Id="rId3" Type="http://schemas.microsoft.com/office/2007/relationships/media" Target="file:///C:/Documents%20and%20Settings/Admin/Desktop/MuaBayThapCo-TungDuong_38y86.mp3" TargetMode="External"/><Relationship Id="rId7" Type="http://schemas.openxmlformats.org/officeDocument/2006/relationships/image" Target="../media/image2.png"/><Relationship Id="rId2" Type="http://schemas.openxmlformats.org/officeDocument/2006/relationships/audio" Target="file:///C:/Documents%20and%20Settings/Admin/Desktop/Uoc%20lam%20chien%20si%20-%20thanh%20hoa.mp3" TargetMode="External"/><Relationship Id="rId1" Type="http://schemas.microsoft.com/office/2007/relationships/media" Target="file:///C:/Documents%20and%20Settings/Admin/Desktop/Uoc%20lam%20chien%20si%20-%20thanh%20hoa.mp3" TargetMode="External"/><Relationship Id="rId6" Type="http://schemas.openxmlformats.org/officeDocument/2006/relationships/audio" Target="../media/audio1.wav"/><Relationship Id="rId5" Type="http://schemas.openxmlformats.org/officeDocument/2006/relationships/slideLayout" Target="../slideLayouts/slideLayout1.xml"/><Relationship Id="rId4" Type="http://schemas.openxmlformats.org/officeDocument/2006/relationships/audio" Target="file:///C:/Documents%20and%20Settings/Admin/Desktop/MuaBayThapCo-TungDuong_38y86.mp3" TargetMode="External"/><Relationship Id="rId9"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53.emf"/><Relationship Id="rId3" Type="http://schemas.microsoft.com/office/2007/relationships/media" Target="file:///C:/Documents%20and%20Settings/Admin/Desktop/MuaBayThapCo-TungDuong_38y86.mp3" TargetMode="External"/><Relationship Id="rId7" Type="http://schemas.openxmlformats.org/officeDocument/2006/relationships/image" Target="../media/image2.png"/><Relationship Id="rId2" Type="http://schemas.openxmlformats.org/officeDocument/2006/relationships/audio" Target="file:///C:/Documents%20and%20Settings/Admin/Desktop/Uoc%20lam%20chien%20si%20-%20thanh%20hoa.mp3" TargetMode="External"/><Relationship Id="rId1" Type="http://schemas.microsoft.com/office/2007/relationships/media" Target="file:///C:/Documents%20and%20Settings/Admin/Desktop/Uoc%20lam%20chien%20si%20-%20thanh%20hoa.mp3" TargetMode="External"/><Relationship Id="rId6" Type="http://schemas.openxmlformats.org/officeDocument/2006/relationships/audio" Target="../media/audio1.wav"/><Relationship Id="rId5" Type="http://schemas.openxmlformats.org/officeDocument/2006/relationships/slideLayout" Target="../slideLayouts/slideLayout1.xml"/><Relationship Id="rId4" Type="http://schemas.openxmlformats.org/officeDocument/2006/relationships/audio" Target="file:///C:/Documents%20and%20Settings/Admin/Desktop/MuaBayThapCo-TungDuong_38y86.mp3" TargetMode="Externa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Documents%20and%20Settings/Admin/Desktop/MuaBayThapCo-TungDuong_38y86.mp3" TargetMode="External"/><Relationship Id="rId1" Type="http://schemas.microsoft.com/office/2007/relationships/media" Target="file:///C:/Documents%20and%20Settings/Admin/Desktop/MuaBayThapCo-TungDuong_38y86.mp3" TargetMode="External"/><Relationship Id="rId5" Type="http://schemas.openxmlformats.org/officeDocument/2006/relationships/image" Target="../media/image2.png"/><Relationship Id="rId4" Type="http://schemas.openxmlformats.org/officeDocument/2006/relationships/hyperlink" Target="https://vi.wikipedia.org/wiki/Ph%C3%B9_Nam"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video" Target="https://www.youtube.com/embed/6pfxhL9lCAk?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gif"/><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audio" Target="file:///C:/Documents%20and%20Settings/Admin/Desktop/Uoc%20lam%20chien%20si%20-%20thanh%20hoa.mp3" TargetMode="External"/><Relationship Id="rId1" Type="http://schemas.microsoft.com/office/2007/relationships/media" Target="file:///C:/Documents%20and%20Settings/Admin/Desktop/Uoc%20lam%20chien%20si%20-%20thanh%20hoa.mp3" TargetMode="External"/><Relationship Id="rId6" Type="http://schemas.openxmlformats.org/officeDocument/2006/relationships/image" Target="../media/image12.emf"/><Relationship Id="rId5" Type="http://schemas.openxmlformats.org/officeDocument/2006/relationships/image" Target="../media/image2.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audio" Target="file:///C:/Documents%20and%20Settings/Admin/Desktop/Uoc%20lam%20chien%20si%20-%20thanh%20hoa.mp3" TargetMode="External"/><Relationship Id="rId1" Type="http://schemas.microsoft.com/office/2007/relationships/media" Target="file:///C:/Documents%20and%20Settings/Admin/Desktop/Uoc%20lam%20chien%20si%20-%20thanh%20hoa.mp3" TargetMode="External"/><Relationship Id="rId6" Type="http://schemas.openxmlformats.org/officeDocument/2006/relationships/image" Target="../media/image14.emf"/><Relationship Id="rId5" Type="http://schemas.openxmlformats.org/officeDocument/2006/relationships/image" Target="../media/image2.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building, roof&#10;&#10;Description automatically generated">
            <a:extLst>
              <a:ext uri="{FF2B5EF4-FFF2-40B4-BE49-F238E27FC236}">
                <a16:creationId xmlns:a16="http://schemas.microsoft.com/office/drawing/2014/main" xmlns="" id="{0582134A-0554-4321-E6B0-CBE9839A2D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66"/>
          <a:stretch/>
        </p:blipFill>
        <p:spPr>
          <a:xfrm>
            <a:off x="10274" y="0"/>
            <a:ext cx="9133726" cy="4876800"/>
          </a:xfrm>
          <a:prstGeom prst="rect">
            <a:avLst/>
          </a:prstGeom>
        </p:spPr>
      </p:pic>
      <p:sp>
        <p:nvSpPr>
          <p:cNvPr id="12" name="Rectangle: Beveled 11">
            <a:extLst>
              <a:ext uri="{FF2B5EF4-FFF2-40B4-BE49-F238E27FC236}">
                <a16:creationId xmlns:a16="http://schemas.microsoft.com/office/drawing/2014/main" xmlns="" id="{349AC5F7-E118-BE98-9D81-727120CCAD02}"/>
              </a:ext>
            </a:extLst>
          </p:cNvPr>
          <p:cNvSpPr/>
          <p:nvPr/>
        </p:nvSpPr>
        <p:spPr>
          <a:xfrm>
            <a:off x="10274" y="4876800"/>
            <a:ext cx="9133726" cy="1981200"/>
          </a:xfrm>
          <a:prstGeom prst="beve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b="1">
                <a:solidFill>
                  <a:srgbClr val="0D30DD"/>
                </a:solidFill>
              </a:rPr>
              <a:t>- TỔ CHUYÊN MÔN: LỊCH SỬ - ĐỊA LÝ - GIÁO DỤC CÔNG DÂN</a:t>
            </a:r>
          </a:p>
          <a:p>
            <a:r>
              <a:rPr lang="en-US" sz="2600" b="1">
                <a:solidFill>
                  <a:srgbClr val="0D30DD"/>
                </a:solidFill>
              </a:rPr>
              <a:t>- NHÓM: LỊCH SỬ - ĐỊA LÝ</a:t>
            </a:r>
          </a:p>
          <a:p>
            <a:pPr algn="ctr"/>
            <a:endParaRPr lang="en-US"/>
          </a:p>
        </p:txBody>
      </p:sp>
    </p:spTree>
    <p:extLst>
      <p:ext uri="{BB962C8B-B14F-4D97-AF65-F5344CB8AC3E}">
        <p14:creationId xmlns:p14="http://schemas.microsoft.com/office/powerpoint/2010/main" val="153442232"/>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977C860-9676-4A42-8D6E-9C1C4303B1B1}"/>
              </a:ext>
            </a:extLst>
          </p:cNvPr>
          <p:cNvPicPr/>
          <p:nvPr/>
        </p:nvPicPr>
        <p:blipFill>
          <a:blip r:embed="rId2"/>
          <a:stretch>
            <a:fillRect/>
          </a:stretch>
        </p:blipFill>
        <p:spPr>
          <a:xfrm>
            <a:off x="381000" y="152400"/>
            <a:ext cx="8382000" cy="67056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92512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DF9DC88-188F-2E4B-A28C-66720528AC37}"/>
              </a:ext>
            </a:extLst>
          </p:cNvPr>
          <p:cNvSpPr txBox="1"/>
          <p:nvPr/>
        </p:nvSpPr>
        <p:spPr>
          <a:xfrm>
            <a:off x="609600" y="266099"/>
            <a:ext cx="6752298" cy="1107996"/>
          </a:xfrm>
          <a:prstGeom prst="rect">
            <a:avLst/>
          </a:prstGeom>
          <a:noFill/>
        </p:spPr>
        <p:txBody>
          <a:bodyPr wrap="non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II. HOẠT ĐỘNG KINH TẾ VÀ TỔ CHỨC XÃ HỘI</a:t>
            </a:r>
            <a:endParaRPr lang="x-none"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1. Hoạt động kinh tế</a:t>
            </a:r>
            <a:endParaRPr lang="x-none" sz="2400" dirty="0">
              <a:solidFill>
                <a:srgbClr val="FF0000"/>
              </a:solidFill>
              <a:latin typeface="Times New Roman" panose="02020603050405020304" pitchFamily="18" charset="0"/>
              <a:cs typeface="Times New Roman" panose="02020603050405020304" pitchFamily="18" charset="0"/>
            </a:endParaRPr>
          </a:p>
          <a:p>
            <a:endParaRPr lang="x-none" dirty="0"/>
          </a:p>
        </p:txBody>
      </p:sp>
      <p:sp>
        <p:nvSpPr>
          <p:cNvPr id="8" name="Rectangle 7">
            <a:extLst>
              <a:ext uri="{FF2B5EF4-FFF2-40B4-BE49-F238E27FC236}">
                <a16:creationId xmlns:a16="http://schemas.microsoft.com/office/drawing/2014/main" xmlns="" id="{74564B65-564A-A14D-8050-97E71FAF65DE}"/>
              </a:ext>
            </a:extLst>
          </p:cNvPr>
          <p:cNvSpPr/>
          <p:nvPr/>
        </p:nvSpPr>
        <p:spPr>
          <a:xfrm>
            <a:off x="311903" y="1146305"/>
            <a:ext cx="8832097" cy="1332481"/>
          </a:xfrm>
          <a:prstGeom prst="rect">
            <a:avLst/>
          </a:prstGeom>
        </p:spPr>
        <p:txBody>
          <a:bodyPr wrap="square">
            <a:spAutoFit/>
          </a:bodyPr>
          <a:lstStyle/>
          <a:p>
            <a:pPr marL="342900" lvl="0" indent="-342900">
              <a:lnSpc>
                <a:spcPct val="115000"/>
              </a:lnSpc>
              <a:buFont typeface="Arial" panose="020B0604020202020204" pitchFamily="34" charset="0"/>
              <a:buChar char="(?)"/>
              <a:tabLst>
                <a:tab pos="1028065" algn="l"/>
              </a:tabLst>
            </a:pPr>
            <a:r>
              <a:rPr lang="vi-VN" sz="2400" dirty="0">
                <a:solidFill>
                  <a:srgbClr val="000000"/>
                </a:solidFill>
                <a:latin typeface="Times New Roman" panose="02020603050405020304" pitchFamily="18" charset="0"/>
                <a:ea typeface="Times New Roman" panose="02020603050405020304" pitchFamily="18" charset="0"/>
              </a:rPr>
              <a:t>Đọc thông tin sgk, quan sát tranh ảnh hoàn thành </a:t>
            </a:r>
            <a:r>
              <a:rPr lang="en-US" sz="2400" dirty="0" err="1">
                <a:latin typeface="Times New Roman" panose="02020603050405020304" pitchFamily="18" charset="0"/>
                <a:ea typeface="Times New Roman" panose="02020603050405020304" pitchFamily="18" charset="0"/>
              </a:rPr>
              <a:t>bảng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kê</a:t>
            </a:r>
            <a:r>
              <a:rPr lang="en-US" sz="2400" dirty="0">
                <a:latin typeface="Times New Roman" panose="02020603050405020304" pitchFamily="18" charset="0"/>
                <a:ea typeface="Times New Roman" panose="02020603050405020304" pitchFamily="18" charset="0"/>
              </a:rPr>
              <a:t>  </a:t>
            </a:r>
            <a:r>
              <a:rPr lang="vi-VN" sz="2400" i="1" dirty="0">
                <a:latin typeface="Times New Roman" panose="02020603050405020304" pitchFamily="18" charset="0"/>
                <a:ea typeface="Times New Roman" panose="02020603050405020304" pitchFamily="18" charset="0"/>
              </a:rPr>
              <a:t>theo nhóm</a:t>
            </a:r>
            <a:r>
              <a:rPr lang="vi-VN"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những</a:t>
            </a:r>
            <a:r>
              <a:rPr lang="en-US" sz="2400" dirty="0">
                <a:latin typeface="Times New Roman" panose="02020603050405020304" pitchFamily="18" charset="0"/>
                <a:ea typeface="Times New Roman" panose="02020603050405020304" pitchFamily="18" charset="0"/>
              </a:rPr>
              <a:t> nét </a:t>
            </a:r>
            <a:r>
              <a:rPr lang="en-US" sz="2400" dirty="0" err="1">
                <a:latin typeface="Times New Roman" panose="02020603050405020304" pitchFamily="18" charset="0"/>
                <a:ea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động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kinh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cư</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dân</a:t>
            </a:r>
            <a:r>
              <a:rPr lang="en-US" sz="2400" dirty="0">
                <a:latin typeface="Times New Roman" panose="02020603050405020304" pitchFamily="18" charset="0"/>
                <a:ea typeface="Times New Roman" panose="02020603050405020304" pitchFamily="18" charset="0"/>
              </a:rPr>
              <a:t> Cham-pa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kỉ</a:t>
            </a:r>
            <a:r>
              <a:rPr lang="en-US" sz="2400" dirty="0">
                <a:latin typeface="Times New Roman" panose="02020603050405020304" pitchFamily="18" charset="0"/>
                <a:ea typeface="Times New Roman" panose="02020603050405020304" pitchFamily="18" charset="0"/>
              </a:rPr>
              <a:t> II –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kỉ</a:t>
            </a:r>
            <a:r>
              <a:rPr lang="en-US" sz="2400" dirty="0">
                <a:latin typeface="Times New Roman" panose="02020603050405020304" pitchFamily="18" charset="0"/>
                <a:ea typeface="Times New Roman" panose="02020603050405020304" pitchFamily="18" charset="0"/>
              </a:rPr>
              <a:t> X (</a:t>
            </a:r>
            <a:r>
              <a:rPr lang="en-US" sz="2400" dirty="0" err="1">
                <a:latin typeface="Times New Roman" panose="02020603050405020304" pitchFamily="18" charset="0"/>
                <a:ea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mẫu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sau</a:t>
            </a:r>
            <a:r>
              <a:rPr lang="en-US" sz="2400" dirty="0">
                <a:latin typeface="Times New Roman" panose="02020603050405020304" pitchFamily="18" charset="0"/>
                <a:ea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xmlns="" id="{2DE72092-3554-1540-AE40-AA5726FB21C5}"/>
              </a:ext>
            </a:extLst>
          </p:cNvPr>
          <p:cNvGraphicFramePr>
            <a:graphicFrameLocks noGrp="1"/>
          </p:cNvGraphicFramePr>
          <p:nvPr>
            <p:extLst>
              <p:ext uri="{D42A27DB-BD31-4B8C-83A1-F6EECF244321}">
                <p14:modId xmlns:p14="http://schemas.microsoft.com/office/powerpoint/2010/main" val="3549790001"/>
              </p:ext>
            </p:extLst>
          </p:nvPr>
        </p:nvGraphicFramePr>
        <p:xfrm>
          <a:off x="311903" y="2478786"/>
          <a:ext cx="8520194" cy="4071368"/>
        </p:xfrm>
        <a:graphic>
          <a:graphicData uri="http://schemas.openxmlformats.org/drawingml/2006/table">
            <a:tbl>
              <a:tblPr firstRow="1" firstCol="1" bandRow="1">
                <a:tableStyleId>{5C22544A-7EE6-4342-B048-85BDC9FD1C3A}</a:tableStyleId>
              </a:tblPr>
              <a:tblGrid>
                <a:gridCol w="2542888">
                  <a:extLst>
                    <a:ext uri="{9D8B030D-6E8A-4147-A177-3AD203B41FA5}">
                      <a16:colId xmlns:a16="http://schemas.microsoft.com/office/drawing/2014/main" xmlns="" val="4271206066"/>
                    </a:ext>
                  </a:extLst>
                </a:gridCol>
                <a:gridCol w="5977306">
                  <a:extLst>
                    <a:ext uri="{9D8B030D-6E8A-4147-A177-3AD203B41FA5}">
                      <a16:colId xmlns:a16="http://schemas.microsoft.com/office/drawing/2014/main" xmlns="" val="2799400197"/>
                    </a:ext>
                  </a:extLst>
                </a:gridCol>
              </a:tblGrid>
              <a:tr h="53942">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Lĩnh vực</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Hoạt động chính</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68190279"/>
                  </a:ext>
                </a:extLst>
              </a:tr>
              <a:tr h="53942">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Nông nghiệp</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p>
                    <a:p>
                      <a:pPr algn="just">
                        <a:lnSpc>
                          <a:spcPct val="115000"/>
                        </a:lnSpc>
                      </a:pPr>
                      <a:endParaRPr lang="en-US"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2351932"/>
                  </a:ext>
                </a:extLst>
              </a:tr>
              <a:tr h="112655">
                <a:tc>
                  <a:txBody>
                    <a:bodyPr/>
                    <a:lstStyle/>
                    <a:p>
                      <a:pPr algn="just">
                        <a:lnSpc>
                          <a:spcPct val="115000"/>
                        </a:lnSpc>
                      </a:pPr>
                      <a:r>
                        <a:rPr lang="vi-VN" sz="2400">
                          <a:solidFill>
                            <a:srgbClr val="344DFF"/>
                          </a:solidFill>
                          <a:effectLst/>
                          <a:latin typeface="Times New Roman" panose="02020603050405020304" pitchFamily="18" charset="0"/>
                          <a:cs typeface="Times New Roman" panose="02020603050405020304" pitchFamily="18" charset="0"/>
                        </a:rPr>
                        <a:t>Thủ công nghiêp</a:t>
                      </a:r>
                      <a:endParaRPr lang="x-none" sz="240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p>
                    <a:p>
                      <a:pPr algn="just">
                        <a:lnSpc>
                          <a:spcPct val="115000"/>
                        </a:lnSpc>
                      </a:pPr>
                      <a:endParaRPr lang="en-US"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4114548"/>
                  </a:ext>
                </a:extLst>
              </a:tr>
              <a:tr h="53942">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Thương nghiệp</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p>
                    <a:p>
                      <a:pPr algn="just">
                        <a:lnSpc>
                          <a:spcPct val="115000"/>
                        </a:lnSpc>
                      </a:pPr>
                      <a:endParaRPr lang="en-US"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34852651"/>
                  </a:ext>
                </a:extLst>
              </a:tr>
            </a:tbl>
          </a:graphicData>
        </a:graphic>
      </p:graphicFrame>
    </p:spTree>
    <p:extLst>
      <p:ext uri="{BB962C8B-B14F-4D97-AF65-F5344CB8AC3E}">
        <p14:creationId xmlns:p14="http://schemas.microsoft.com/office/powerpoint/2010/main" val="1738854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DCCED86-AE35-174D-BAFA-985B1D90CB6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116" y="1301523"/>
            <a:ext cx="2455849" cy="1614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xmlns="" id="{BA68F0E9-3216-8A4B-B641-EF5720964DF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3341" y="1301523"/>
            <a:ext cx="2284095" cy="1614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xmlns="" id="{06B2E5F9-6EE9-2142-A042-6480FA45A98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5806" y="1293774"/>
            <a:ext cx="1965960" cy="1599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xmlns="" id="{E1BFC792-FC45-2141-B712-8767E04501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6170" y="3090028"/>
            <a:ext cx="3619602" cy="2202481"/>
          </a:xfrm>
          <a:prstGeom prst="rect">
            <a:avLst/>
          </a:prstGeom>
        </p:spPr>
      </p:pic>
      <p:pic>
        <p:nvPicPr>
          <p:cNvPr id="9" name="Picture 8">
            <a:extLst>
              <a:ext uri="{FF2B5EF4-FFF2-40B4-BE49-F238E27FC236}">
                <a16:creationId xmlns:a16="http://schemas.microsoft.com/office/drawing/2014/main" xmlns="" id="{A2B15956-F0B8-1C4A-B30A-367A8A6D03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83" y="3028164"/>
            <a:ext cx="2455848" cy="3441700"/>
          </a:xfrm>
          <a:prstGeom prst="rect">
            <a:avLst/>
          </a:prstGeom>
        </p:spPr>
      </p:pic>
      <p:sp>
        <p:nvSpPr>
          <p:cNvPr id="10" name="TextBox 9">
            <a:extLst>
              <a:ext uri="{FF2B5EF4-FFF2-40B4-BE49-F238E27FC236}">
                <a16:creationId xmlns:a16="http://schemas.microsoft.com/office/drawing/2014/main" xmlns="" id="{1C5E7469-FDE3-3840-BA82-19D82EF8E404}"/>
              </a:ext>
            </a:extLst>
          </p:cNvPr>
          <p:cNvSpPr txBox="1"/>
          <p:nvPr/>
        </p:nvSpPr>
        <p:spPr>
          <a:xfrm>
            <a:off x="609600" y="266099"/>
            <a:ext cx="6752298" cy="830997"/>
          </a:xfrm>
          <a:prstGeom prst="rect">
            <a:avLst/>
          </a:prstGeom>
          <a:noFill/>
        </p:spPr>
        <p:txBody>
          <a:bodyPr wrap="none" rtlCol="0">
            <a:spAutoFit/>
          </a:bodyPr>
          <a:lstStyle/>
          <a:p>
            <a:r>
              <a:rPr lang="vi-VN" sz="2400" dirty="0">
                <a:solidFill>
                  <a:srgbClr val="FF0000"/>
                </a:solidFill>
                <a:latin typeface="Times New Roman" panose="02020603050405020304" pitchFamily="18" charset="0"/>
                <a:cs typeface="Times New Roman" panose="02020603050405020304" pitchFamily="18" charset="0"/>
              </a:rPr>
              <a:t>II. HOẠT ĐỘNG KINH TẾ VÀ TỔ CHỨC XÃ HỘI</a:t>
            </a:r>
            <a:endParaRPr lang="x-none" sz="2400" dirty="0">
              <a:solidFill>
                <a:srgbClr val="FF0000"/>
              </a:solidFill>
              <a:latin typeface="Times New Roman" panose="02020603050405020304" pitchFamily="18" charset="0"/>
              <a:cs typeface="Times New Roman" panose="02020603050405020304" pitchFamily="18" charset="0"/>
            </a:endParaRPr>
          </a:p>
          <a:p>
            <a:r>
              <a:rPr lang="vi-VN" sz="2400" dirty="0">
                <a:solidFill>
                  <a:srgbClr val="FF0000"/>
                </a:solidFill>
                <a:latin typeface="Times New Roman" panose="02020603050405020304" pitchFamily="18" charset="0"/>
                <a:cs typeface="Times New Roman" panose="02020603050405020304" pitchFamily="18" charset="0"/>
              </a:rPr>
              <a:t>1. Hoạt động kinh tế</a:t>
            </a:r>
            <a:endParaRPr lang="x-none" sz="2400" dirty="0">
              <a:solidFill>
                <a:srgbClr val="FF0000"/>
              </a:solidFill>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xmlns="" id="{34D94DEE-98AB-9143-8D47-8D02112A02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6410" y="5362586"/>
            <a:ext cx="5879121" cy="1206500"/>
          </a:xfrm>
          <a:prstGeom prst="rect">
            <a:avLst/>
          </a:prstGeom>
        </p:spPr>
      </p:pic>
    </p:spTree>
    <p:extLst>
      <p:ext uri="{BB962C8B-B14F-4D97-AF65-F5344CB8AC3E}">
        <p14:creationId xmlns:p14="http://schemas.microsoft.com/office/powerpoint/2010/main" val="3943619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xmlns="" id="{7AE382C2-35BB-BB4D-A0F3-C612B3E26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156" y="4267200"/>
            <a:ext cx="2971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a:extLst>
              <a:ext uri="{FF2B5EF4-FFF2-40B4-BE49-F238E27FC236}">
                <a16:creationId xmlns:a16="http://schemas.microsoft.com/office/drawing/2014/main" xmlns="" id="{F4CB823C-0BC3-3141-BE1B-FC52A964D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0"/>
            <a:ext cx="6172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4">
            <a:extLst>
              <a:ext uri="{FF2B5EF4-FFF2-40B4-BE49-F238E27FC236}">
                <a16:creationId xmlns:a16="http://schemas.microsoft.com/office/drawing/2014/main" xmlns="" id="{D78936C4-AB39-C940-9B64-7A3A8E5DF589}"/>
              </a:ext>
            </a:extLst>
          </p:cNvPr>
          <p:cNvGrpSpPr>
            <a:grpSpLocks/>
          </p:cNvGrpSpPr>
          <p:nvPr/>
        </p:nvGrpSpPr>
        <p:grpSpPr bwMode="auto">
          <a:xfrm>
            <a:off x="0" y="4114800"/>
            <a:ext cx="5029200" cy="2286000"/>
            <a:chOff x="1152" y="2160"/>
            <a:chExt cx="4320" cy="2160"/>
          </a:xfrm>
        </p:grpSpPr>
        <p:grpSp>
          <p:nvGrpSpPr>
            <p:cNvPr id="11278" name="Group 5">
              <a:extLst>
                <a:ext uri="{FF2B5EF4-FFF2-40B4-BE49-F238E27FC236}">
                  <a16:creationId xmlns:a16="http://schemas.microsoft.com/office/drawing/2014/main" xmlns="" id="{B64FF70A-6BA7-134E-82A7-96E864C0C0B5}"/>
                </a:ext>
              </a:extLst>
            </p:cNvPr>
            <p:cNvGrpSpPr>
              <a:grpSpLocks/>
            </p:cNvGrpSpPr>
            <p:nvPr/>
          </p:nvGrpSpPr>
          <p:grpSpPr bwMode="auto">
            <a:xfrm>
              <a:off x="1152" y="2160"/>
              <a:ext cx="4272" cy="2160"/>
              <a:chOff x="1152" y="2160"/>
              <a:chExt cx="4272" cy="2160"/>
            </a:xfrm>
          </p:grpSpPr>
          <p:pic>
            <p:nvPicPr>
              <p:cNvPr id="11280" name="Picture 6">
                <a:extLst>
                  <a:ext uri="{FF2B5EF4-FFF2-40B4-BE49-F238E27FC236}">
                    <a16:creationId xmlns:a16="http://schemas.microsoft.com/office/drawing/2014/main" xmlns="" id="{D3A44E0B-294B-854F-BA57-DFCD0EC04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 y="2160"/>
                <a:ext cx="1525"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7">
                <a:extLst>
                  <a:ext uri="{FF2B5EF4-FFF2-40B4-BE49-F238E27FC236}">
                    <a16:creationId xmlns:a16="http://schemas.microsoft.com/office/drawing/2014/main" xmlns="" id="{FABEAAED-CE08-BA49-BA98-8FF8A184CE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 y="2160"/>
                <a:ext cx="1417"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Text Box 8">
                <a:extLst>
                  <a:ext uri="{FF2B5EF4-FFF2-40B4-BE49-F238E27FC236}">
                    <a16:creationId xmlns:a16="http://schemas.microsoft.com/office/drawing/2014/main" xmlns="" id="{D625AA9E-FF03-B548-A12F-81D260835EE9}"/>
                  </a:ext>
                </a:extLst>
              </p:cNvPr>
              <p:cNvSpPr txBox="1">
                <a:spLocks noChangeArrowheads="1"/>
              </p:cNvSpPr>
              <p:nvPr/>
            </p:nvSpPr>
            <p:spPr bwMode="auto">
              <a:xfrm>
                <a:off x="4270" y="3363"/>
                <a:ext cx="115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grpSp>
        <p:sp>
          <p:nvSpPr>
            <p:cNvPr id="11279" name="Text Box 9">
              <a:extLst>
                <a:ext uri="{FF2B5EF4-FFF2-40B4-BE49-F238E27FC236}">
                  <a16:creationId xmlns:a16="http://schemas.microsoft.com/office/drawing/2014/main" xmlns="" id="{77DC38E3-9727-A141-AB5D-58542265EAA6}"/>
                </a:ext>
              </a:extLst>
            </p:cNvPr>
            <p:cNvSpPr txBox="1">
              <a:spLocks noChangeArrowheads="1"/>
            </p:cNvSpPr>
            <p:nvPr/>
          </p:nvSpPr>
          <p:spPr bwMode="auto">
            <a:xfrm>
              <a:off x="4223" y="3554"/>
              <a:ext cx="1249"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endParaRPr lang="en-US" altLang="en-US" sz="1800"/>
            </a:p>
          </p:txBody>
        </p:sp>
      </p:grpSp>
      <p:pic>
        <p:nvPicPr>
          <p:cNvPr id="11269" name="Picture 10" descr="090829114234-613-534">
            <a:extLst>
              <a:ext uri="{FF2B5EF4-FFF2-40B4-BE49-F238E27FC236}">
                <a16:creationId xmlns:a16="http://schemas.microsoft.com/office/drawing/2014/main" xmlns="" id="{9D3EB8B8-4AFD-5A45-9DE4-EDF8B4FB26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3505200" cy="218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1" descr="VM0BCA4O73EECA901UM0CAHTA722CA5BHXRACAFYJHK4CACKT5DRCALG5K3ECA653X3TCA4F5VM7CAL4IVXCCA8SXTOJCAF5ES7MCAU9G3QSCAKCR6HCCATUML10CAPFKK4PCAKO0DFVCAOIUJO4CAJ9KSWO">
            <a:extLst>
              <a:ext uri="{FF2B5EF4-FFF2-40B4-BE49-F238E27FC236}">
                <a16:creationId xmlns:a16="http://schemas.microsoft.com/office/drawing/2014/main" xmlns="" id="{9A97A614-15CA-EE48-9699-9455B63605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798" y="2067455"/>
            <a:ext cx="34290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Text Box 13">
            <a:extLst>
              <a:ext uri="{FF2B5EF4-FFF2-40B4-BE49-F238E27FC236}">
                <a16:creationId xmlns:a16="http://schemas.microsoft.com/office/drawing/2014/main" xmlns="" id="{ABF06111-C537-9449-AED9-C1EFA8244E7E}"/>
              </a:ext>
            </a:extLst>
          </p:cNvPr>
          <p:cNvSpPr txBox="1">
            <a:spLocks noChangeArrowheads="1"/>
          </p:cNvSpPr>
          <p:nvPr/>
        </p:nvSpPr>
        <p:spPr bwMode="auto">
          <a:xfrm>
            <a:off x="2819400" y="609600"/>
            <a:ext cx="685800" cy="366713"/>
          </a:xfrm>
          <a:prstGeom prst="rect">
            <a:avLst/>
          </a:prstGeom>
          <a:solidFill>
            <a:srgbClr val="66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11274" name="Text Box 17">
            <a:extLst>
              <a:ext uri="{FF2B5EF4-FFF2-40B4-BE49-F238E27FC236}">
                <a16:creationId xmlns:a16="http://schemas.microsoft.com/office/drawing/2014/main" xmlns="" id="{5A67285D-62A5-F749-85A0-CEF1EC25DCBD}"/>
              </a:ext>
            </a:extLst>
          </p:cNvPr>
          <p:cNvSpPr txBox="1">
            <a:spLocks noChangeArrowheads="1"/>
          </p:cNvSpPr>
          <p:nvPr/>
        </p:nvSpPr>
        <p:spPr bwMode="auto">
          <a:xfrm>
            <a:off x="152400" y="63246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Đồ gốm Ninh Thuận</a:t>
            </a:r>
          </a:p>
        </p:txBody>
      </p:sp>
      <p:pic>
        <p:nvPicPr>
          <p:cNvPr id="11275" name="Picture 18" descr="10895720-L">
            <a:extLst>
              <a:ext uri="{FF2B5EF4-FFF2-40B4-BE49-F238E27FC236}">
                <a16:creationId xmlns:a16="http://schemas.microsoft.com/office/drawing/2014/main" xmlns="" id="{F051F3F7-7F1D-9F48-B951-EF90A6077F2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9492" y="2166408"/>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9" descr="2766795">
            <a:extLst>
              <a:ext uri="{FF2B5EF4-FFF2-40B4-BE49-F238E27FC236}">
                <a16:creationId xmlns:a16="http://schemas.microsoft.com/office/drawing/2014/main" xmlns="" id="{81E3B9C1-AE82-414A-AC63-438B3FCA77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6121" y="4409017"/>
            <a:ext cx="2105777" cy="199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20" descr="H4YDCAD989YZCAGKTQFHCAR43X4QCA3DGWMSCAHQWBTHCAHAIRTICAAIMZMYCA1NKD8YCAWBZS4MCAAYX3P7CA9HMR16CAY2XW5GCABOY87SCADOWXGZCAQRO92FCA8NSRW7CAUP33R2CAQ66I5OCARTRMEU">
            <a:extLst>
              <a:ext uri="{FF2B5EF4-FFF2-40B4-BE49-F238E27FC236}">
                <a16:creationId xmlns:a16="http://schemas.microsoft.com/office/drawing/2014/main" xmlns="" id="{FC88FA6F-BB69-9747-9219-F493EF96413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5677" y="2198159"/>
            <a:ext cx="1676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8DF9DC88-188F-2E4B-A28C-66720528AC37}"/>
              </a:ext>
            </a:extLst>
          </p:cNvPr>
          <p:cNvSpPr txBox="1"/>
          <p:nvPr/>
        </p:nvSpPr>
        <p:spPr>
          <a:xfrm>
            <a:off x="609600" y="266099"/>
            <a:ext cx="7095340" cy="1107996"/>
          </a:xfrm>
          <a:prstGeom prst="rect">
            <a:avLst/>
          </a:prstGeom>
          <a:noFill/>
        </p:spPr>
        <p:txBody>
          <a:bodyPr wrap="non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II. HOẠT ĐỘNG KINH TẾ VÀ TỔ CHỨC XÃ HỘI</a:t>
            </a:r>
            <a:endParaRPr lang="x-none"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1. Hoạt động kinh tế</a:t>
            </a:r>
            <a:endParaRPr lang="x-none" sz="2400" b="1" dirty="0">
              <a:solidFill>
                <a:srgbClr val="FF0000"/>
              </a:solidFill>
              <a:latin typeface="Times New Roman" panose="02020603050405020304" pitchFamily="18" charset="0"/>
              <a:cs typeface="Times New Roman" panose="02020603050405020304" pitchFamily="18" charset="0"/>
            </a:endParaRPr>
          </a:p>
          <a:p>
            <a:endParaRPr lang="x-none" dirty="0"/>
          </a:p>
        </p:txBody>
      </p:sp>
      <p:graphicFrame>
        <p:nvGraphicFramePr>
          <p:cNvPr id="9" name="Table 8">
            <a:extLst>
              <a:ext uri="{FF2B5EF4-FFF2-40B4-BE49-F238E27FC236}">
                <a16:creationId xmlns:a16="http://schemas.microsoft.com/office/drawing/2014/main" xmlns="" id="{2DE72092-3554-1540-AE40-AA5726FB21C5}"/>
              </a:ext>
            </a:extLst>
          </p:cNvPr>
          <p:cNvGraphicFramePr>
            <a:graphicFrameLocks noGrp="1"/>
          </p:cNvGraphicFramePr>
          <p:nvPr>
            <p:extLst>
              <p:ext uri="{D42A27DB-BD31-4B8C-83A1-F6EECF244321}">
                <p14:modId xmlns:p14="http://schemas.microsoft.com/office/powerpoint/2010/main" val="2774403290"/>
              </p:ext>
            </p:extLst>
          </p:nvPr>
        </p:nvGraphicFramePr>
        <p:xfrm>
          <a:off x="609600" y="1352139"/>
          <a:ext cx="7772400" cy="4065652"/>
        </p:xfrm>
        <a:graphic>
          <a:graphicData uri="http://schemas.openxmlformats.org/drawingml/2006/table">
            <a:tbl>
              <a:tblPr firstRow="1" firstCol="1" bandRow="1">
                <a:tableStyleId>{5C22544A-7EE6-4342-B048-85BDC9FD1C3A}</a:tableStyleId>
              </a:tblPr>
              <a:tblGrid>
                <a:gridCol w="2286000">
                  <a:extLst>
                    <a:ext uri="{9D8B030D-6E8A-4147-A177-3AD203B41FA5}">
                      <a16:colId xmlns:a16="http://schemas.microsoft.com/office/drawing/2014/main" xmlns="" val="4271206066"/>
                    </a:ext>
                  </a:extLst>
                </a:gridCol>
                <a:gridCol w="5486400">
                  <a:extLst>
                    <a:ext uri="{9D8B030D-6E8A-4147-A177-3AD203B41FA5}">
                      <a16:colId xmlns:a16="http://schemas.microsoft.com/office/drawing/2014/main" xmlns="" val="2799400197"/>
                    </a:ext>
                  </a:extLst>
                </a:gridCol>
              </a:tblGrid>
              <a:tr h="53942">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Lĩnh vực</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Hoạt động chính</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668190279"/>
                  </a:ext>
                </a:extLst>
              </a:tr>
              <a:tr h="53942">
                <a:tc>
                  <a:txBody>
                    <a:bodyPr/>
                    <a:lstStyle/>
                    <a:p>
                      <a:pPr algn="just">
                        <a:lnSpc>
                          <a:spcPct val="115000"/>
                        </a:lnSpc>
                      </a:pPr>
                      <a:r>
                        <a:rPr lang="vi-VN" sz="2400">
                          <a:solidFill>
                            <a:srgbClr val="344DFF"/>
                          </a:solidFill>
                          <a:effectLst/>
                          <a:latin typeface="Times New Roman" panose="02020603050405020304" pitchFamily="18" charset="0"/>
                          <a:cs typeface="Times New Roman" panose="02020603050405020304" pitchFamily="18" charset="0"/>
                        </a:rPr>
                        <a:t>Nông nghiệp</a:t>
                      </a:r>
                      <a:endParaRPr lang="x-none" sz="240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Bef>
                          <a:spcPct val="50000"/>
                        </a:spcBef>
                        <a:buFontTx/>
                        <a:buChar char="-"/>
                      </a:pP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Sử</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dụng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công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cụ</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bằng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sắt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dùng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trâu</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bò</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kéo</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cày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trồng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lúa</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hai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vụ</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mỗi</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năm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làm</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ruộng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bậc</a:t>
                      </a:r>
                      <a:r>
                        <a:rPr lang="en-US" altLang="en-US" sz="2400" b="1" i="1" dirty="0">
                          <a:latin typeface="Times New Roman" panose="02020603050405020304" pitchFamily="18" charset="0"/>
                          <a:cs typeface="Times New Roman" panose="02020603050405020304" pitchFamily="18" charset="0"/>
                        </a:rPr>
                        <a:t> thang… </a:t>
                      </a:r>
                      <a:r>
                        <a:rPr lang="en-US" altLang="en-US" sz="2400" b="1" i="1" dirty="0" err="1">
                          <a:latin typeface="Times New Roman" panose="02020603050405020304" pitchFamily="18" charset="0"/>
                          <a:cs typeface="Times New Roman" panose="02020603050405020304" pitchFamily="18" charset="0"/>
                        </a:rPr>
                        <a:t>biết</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trồng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cây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ăn</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quả</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cây</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công</a:t>
                      </a:r>
                      <a:r>
                        <a:rPr lang="en-US" altLang="en-US" sz="2400" b="1" i="1" dirty="0">
                          <a:latin typeface="Times New Roman" panose="02020603050405020304" pitchFamily="18" charset="0"/>
                          <a:cs typeface="Times New Roman" panose="02020603050405020304" pitchFamily="18" charset="0"/>
                        </a:rPr>
                        <a:t> </a:t>
                      </a:r>
                      <a:r>
                        <a:rPr lang="en-US" altLang="en-US" sz="2400" b="1" i="1" dirty="0" err="1">
                          <a:latin typeface="Times New Roman" panose="02020603050405020304" pitchFamily="18" charset="0"/>
                          <a:cs typeface="Times New Roman" panose="02020603050405020304" pitchFamily="18" charset="0"/>
                        </a:rPr>
                        <a:t>nghiệp</a:t>
                      </a:r>
                      <a:r>
                        <a:rPr lang="en-US" altLang="en-US" sz="2400" b="1" i="1" dirty="0">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02351932"/>
                  </a:ext>
                </a:extLst>
              </a:tr>
              <a:tr h="112655">
                <a:tc>
                  <a:txBody>
                    <a:bodyPr/>
                    <a:lstStyle/>
                    <a:p>
                      <a:pPr algn="just">
                        <a:lnSpc>
                          <a:spcPct val="115000"/>
                        </a:lnSpc>
                      </a:pPr>
                      <a:r>
                        <a:rPr lang="vi-VN" sz="2400">
                          <a:solidFill>
                            <a:srgbClr val="344DFF"/>
                          </a:solidFill>
                          <a:effectLst/>
                          <a:latin typeface="Times New Roman" panose="02020603050405020304" pitchFamily="18" charset="0"/>
                          <a:cs typeface="Times New Roman" panose="02020603050405020304" pitchFamily="18" charset="0"/>
                        </a:rPr>
                        <a:t>Thủ công nghiêp</a:t>
                      </a:r>
                      <a:endParaRPr lang="x-none" sz="240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344DFF"/>
                          </a:solidFill>
                          <a:effectLst/>
                          <a:latin typeface="Times New Roman" panose="02020603050405020304" pitchFamily="18" charset="0"/>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Khá</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nghề</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rèn</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sắt</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dệt</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đồ</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gốm</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đồ</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trang</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sức</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chế</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vũ</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kim</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đóng</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gạch</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a:t>
                      </a:r>
                      <a:endParaRPr lang="x-none" sz="2400" b="1" i="1"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Nghề</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khai</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thác</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lâm</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thổ</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sản</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cũng</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phát</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1" i="1" kern="1200" dirty="0" err="1">
                          <a:solidFill>
                            <a:schemeClr val="dk1"/>
                          </a:solidFill>
                          <a:effectLst/>
                          <a:latin typeface="Times New Roman" panose="02020603050405020304" pitchFamily="18" charset="0"/>
                          <a:ea typeface="+mn-ea"/>
                          <a:cs typeface="Times New Roman" panose="02020603050405020304" pitchFamily="18" charset="0"/>
                        </a:rPr>
                        <a:t>triển</a:t>
                      </a:r>
                      <a:r>
                        <a:rPr lang="en-US" sz="2400" b="1" i="1" kern="1200" dirty="0">
                          <a:solidFill>
                            <a:schemeClr val="dk1"/>
                          </a:solidFill>
                          <a:effectLst/>
                          <a:latin typeface="Times New Roman" panose="02020603050405020304" pitchFamily="18" charset="0"/>
                          <a:ea typeface="+mn-ea"/>
                          <a:cs typeface="Times New Roman" panose="02020603050405020304" pitchFamily="18" charset="0"/>
                        </a:rPr>
                        <a:t>.</a:t>
                      </a:r>
                      <a:endParaRPr lang="x-none" sz="2400" b="1" i="1" kern="1200" dirty="0">
                        <a:solidFill>
                          <a:schemeClr val="dk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64114548"/>
                  </a:ext>
                </a:extLst>
              </a:tr>
              <a:tr h="53942">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Thương nghiệp</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15000"/>
                        </a:lnSpc>
                      </a:pPr>
                      <a:r>
                        <a:rPr lang="vi-VN" sz="2400" b="1" i="1" kern="1200" dirty="0">
                          <a:solidFill>
                            <a:schemeClr val="dk1"/>
                          </a:solidFill>
                          <a:effectLst/>
                          <a:latin typeface="Times New Roman" panose="02020603050405020304" pitchFamily="18" charset="0"/>
                          <a:ea typeface="+mn-ea"/>
                          <a:cs typeface="Times New Roman" panose="02020603050405020304" pitchFamily="18" charset="0"/>
                        </a:rPr>
                        <a:t>Buôn bán trong và ngoài nước phát triển</a:t>
                      </a:r>
                      <a:r>
                        <a:rPr lang="x-none" sz="2400" b="1" i="1" dirty="0">
                          <a:effectLst/>
                          <a:latin typeface="Times New Roman" panose="02020603050405020304" pitchFamily="18" charset="0"/>
                          <a:cs typeface="Times New Roman" panose="02020603050405020304" pitchFamily="18" charset="0"/>
                        </a:rPr>
                        <a:t> </a:t>
                      </a:r>
                      <a:endParaRPr lang="en-US" sz="2400" b="1" i="1" dirty="0">
                        <a:solidFill>
                          <a:srgbClr val="344DFF"/>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734852651"/>
                  </a:ext>
                </a:extLst>
              </a:tr>
            </a:tbl>
          </a:graphicData>
        </a:graphic>
      </p:graphicFrame>
    </p:spTree>
    <p:extLst>
      <p:ext uri="{BB962C8B-B14F-4D97-AF65-F5344CB8AC3E}">
        <p14:creationId xmlns:p14="http://schemas.microsoft.com/office/powerpoint/2010/main" val="3074371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Callout 4">
            <a:extLst>
              <a:ext uri="{FF2B5EF4-FFF2-40B4-BE49-F238E27FC236}">
                <a16:creationId xmlns:a16="http://schemas.microsoft.com/office/drawing/2014/main" xmlns="" id="{6F33C77A-5A74-EA4A-A3B0-BD7AA836598D}"/>
              </a:ext>
            </a:extLst>
          </p:cNvPr>
          <p:cNvSpPr/>
          <p:nvPr/>
        </p:nvSpPr>
        <p:spPr bwMode="auto">
          <a:xfrm>
            <a:off x="3581401" y="673191"/>
            <a:ext cx="4697514" cy="2424726"/>
          </a:xfrm>
          <a:prstGeom prst="cloudCallout">
            <a:avLst/>
          </a:prstGeom>
          <a:ln>
            <a:solidFill>
              <a:srgbClr val="344DFF"/>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x-none"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Hãy vẽ sơ đồ mô tả các thành phần trong xã hội Chăm Pa và nêu nhận xét</a:t>
            </a:r>
          </a:p>
        </p:txBody>
      </p:sp>
      <p:grpSp>
        <p:nvGrpSpPr>
          <p:cNvPr id="6" name="Group 5">
            <a:extLst>
              <a:ext uri="{FF2B5EF4-FFF2-40B4-BE49-F238E27FC236}">
                <a16:creationId xmlns:a16="http://schemas.microsoft.com/office/drawing/2014/main" xmlns="" id="{352ED36D-BD5D-244A-A644-3B8FF897E8AE}"/>
              </a:ext>
            </a:extLst>
          </p:cNvPr>
          <p:cNvGrpSpPr/>
          <p:nvPr/>
        </p:nvGrpSpPr>
        <p:grpSpPr>
          <a:xfrm>
            <a:off x="609600" y="3200400"/>
            <a:ext cx="3437240" cy="2579894"/>
            <a:chOff x="3271948" y="2894807"/>
            <a:chExt cx="4167942" cy="3963193"/>
          </a:xfrm>
        </p:grpSpPr>
        <p:sp>
          <p:nvSpPr>
            <p:cNvPr id="7" name="Rectangle 6">
              <a:extLst>
                <a:ext uri="{FF2B5EF4-FFF2-40B4-BE49-F238E27FC236}">
                  <a16:creationId xmlns:a16="http://schemas.microsoft.com/office/drawing/2014/main" xmlns="" id="{52335E16-84E8-1946-B49B-9A81186D9B0C}"/>
                </a:ext>
              </a:extLst>
            </p:cNvPr>
            <p:cNvSpPr/>
            <p:nvPr/>
          </p:nvSpPr>
          <p:spPr>
            <a:xfrm>
              <a:off x="4239491" y="2894807"/>
              <a:ext cx="1981200" cy="42949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2060"/>
                  </a:solidFill>
                </a:rPr>
                <a:t>Vua</a:t>
              </a:r>
              <a:endParaRPr lang="en-US" b="1" dirty="0">
                <a:solidFill>
                  <a:srgbClr val="002060"/>
                </a:solidFill>
              </a:endParaRPr>
            </a:p>
          </p:txBody>
        </p:sp>
        <p:cxnSp>
          <p:nvCxnSpPr>
            <p:cNvPr id="8" name="Straight Connector 7">
              <a:extLst>
                <a:ext uri="{FF2B5EF4-FFF2-40B4-BE49-F238E27FC236}">
                  <a16:creationId xmlns:a16="http://schemas.microsoft.com/office/drawing/2014/main" xmlns="" id="{D6992B74-FBF8-B643-B352-61F66D45E640}"/>
                </a:ext>
              </a:extLst>
            </p:cNvPr>
            <p:cNvCxnSpPr>
              <a:cxnSpLocks/>
              <a:stCxn id="7" idx="2"/>
              <a:endCxn id="10" idx="0"/>
            </p:cNvCxnSpPr>
            <p:nvPr/>
          </p:nvCxnSpPr>
          <p:spPr>
            <a:xfrm flipH="1">
              <a:off x="4230610" y="3324298"/>
              <a:ext cx="999483" cy="429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21668720-6BAD-1D4C-8D9B-FAEAA9E48F8B}"/>
                </a:ext>
              </a:extLst>
            </p:cNvPr>
            <p:cNvCxnSpPr>
              <a:stCxn id="7" idx="2"/>
              <a:endCxn id="11" idx="0"/>
            </p:cNvCxnSpPr>
            <p:nvPr/>
          </p:nvCxnSpPr>
          <p:spPr>
            <a:xfrm>
              <a:off x="5230091" y="3324298"/>
              <a:ext cx="1330036" cy="430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18B3C066-83F3-6748-ACB5-50781C13DC44}"/>
                </a:ext>
              </a:extLst>
            </p:cNvPr>
            <p:cNvSpPr/>
            <p:nvPr/>
          </p:nvSpPr>
          <p:spPr>
            <a:xfrm>
              <a:off x="3271948" y="3753789"/>
              <a:ext cx="1917323" cy="42949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err="1">
                  <a:solidFill>
                    <a:srgbClr val="002060"/>
                  </a:solidFill>
                </a:rPr>
                <a:t>Quan</a:t>
              </a:r>
              <a:r>
                <a:rPr lang="en-US" sz="1650" dirty="0">
                  <a:solidFill>
                    <a:srgbClr val="002060"/>
                  </a:solidFill>
                </a:rPr>
                <a:t> </a:t>
              </a:r>
              <a:r>
                <a:rPr lang="en-US" sz="1650" dirty="0" err="1">
                  <a:solidFill>
                    <a:srgbClr val="002060"/>
                  </a:solidFill>
                </a:rPr>
                <a:t>văn</a:t>
              </a:r>
              <a:endParaRPr lang="en-US" sz="1650" dirty="0">
                <a:solidFill>
                  <a:srgbClr val="002060"/>
                </a:solidFill>
              </a:endParaRPr>
            </a:p>
          </p:txBody>
        </p:sp>
        <p:sp>
          <p:nvSpPr>
            <p:cNvPr id="11" name="Rectangle 10">
              <a:extLst>
                <a:ext uri="{FF2B5EF4-FFF2-40B4-BE49-F238E27FC236}">
                  <a16:creationId xmlns:a16="http://schemas.microsoft.com/office/drawing/2014/main" xmlns="" id="{B002FC40-E0E1-9346-A5DF-E9C8BB48966E}"/>
                </a:ext>
              </a:extLst>
            </p:cNvPr>
            <p:cNvSpPr/>
            <p:nvPr/>
          </p:nvSpPr>
          <p:spPr>
            <a:xfrm>
              <a:off x="5680363" y="3754583"/>
              <a:ext cx="1759527" cy="44334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err="1">
                  <a:solidFill>
                    <a:srgbClr val="002060"/>
                  </a:solidFill>
                </a:rPr>
                <a:t>Quan</a:t>
              </a:r>
              <a:r>
                <a:rPr lang="en-US" sz="1650" dirty="0">
                  <a:solidFill>
                    <a:srgbClr val="002060"/>
                  </a:solidFill>
                </a:rPr>
                <a:t> </a:t>
              </a:r>
              <a:r>
                <a:rPr lang="en-US" sz="1650" dirty="0" err="1">
                  <a:solidFill>
                    <a:srgbClr val="002060"/>
                  </a:solidFill>
                </a:rPr>
                <a:t>võ</a:t>
              </a:r>
              <a:endParaRPr lang="en-US" sz="1650" dirty="0">
                <a:solidFill>
                  <a:srgbClr val="002060"/>
                </a:solidFill>
              </a:endParaRPr>
            </a:p>
          </p:txBody>
        </p:sp>
        <p:cxnSp>
          <p:nvCxnSpPr>
            <p:cNvPr id="12" name="Straight Connector 11">
              <a:extLst>
                <a:ext uri="{FF2B5EF4-FFF2-40B4-BE49-F238E27FC236}">
                  <a16:creationId xmlns:a16="http://schemas.microsoft.com/office/drawing/2014/main" xmlns="" id="{9DF6F1A1-E921-8D42-A444-52F7B1CBF6FC}"/>
                </a:ext>
              </a:extLst>
            </p:cNvPr>
            <p:cNvCxnSpPr>
              <a:cxnSpLocks/>
              <a:stCxn id="10" idx="2"/>
            </p:cNvCxnSpPr>
            <p:nvPr/>
          </p:nvCxnSpPr>
          <p:spPr>
            <a:xfrm>
              <a:off x="4230610" y="4183280"/>
              <a:ext cx="1154157" cy="711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D34BE8D-5854-1543-8563-44851940D082}"/>
                </a:ext>
              </a:extLst>
            </p:cNvPr>
            <p:cNvCxnSpPr>
              <a:stCxn id="11" idx="2"/>
            </p:cNvCxnSpPr>
            <p:nvPr/>
          </p:nvCxnSpPr>
          <p:spPr>
            <a:xfrm flipH="1">
              <a:off x="5417127" y="4197929"/>
              <a:ext cx="1143000" cy="683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xmlns="" id="{AE41F1ED-7093-E741-B7D1-B42EBBF39103}"/>
                </a:ext>
              </a:extLst>
            </p:cNvPr>
            <p:cNvSpPr/>
            <p:nvPr/>
          </p:nvSpPr>
          <p:spPr>
            <a:xfrm>
              <a:off x="4655127" y="4881241"/>
              <a:ext cx="1385454" cy="44334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err="1">
                  <a:solidFill>
                    <a:srgbClr val="002060"/>
                  </a:solidFill>
                </a:rPr>
                <a:t>Châu</a:t>
              </a:r>
              <a:endParaRPr lang="en-US" sz="1650" dirty="0">
                <a:solidFill>
                  <a:srgbClr val="002060"/>
                </a:solidFill>
              </a:endParaRPr>
            </a:p>
          </p:txBody>
        </p:sp>
        <p:sp>
          <p:nvSpPr>
            <p:cNvPr id="15" name="Rectangle 14">
              <a:extLst>
                <a:ext uri="{FF2B5EF4-FFF2-40B4-BE49-F238E27FC236}">
                  <a16:creationId xmlns:a16="http://schemas.microsoft.com/office/drawing/2014/main" xmlns="" id="{F99B4349-E1F6-4E43-AA0F-B15CA3370B8B}"/>
                </a:ext>
              </a:extLst>
            </p:cNvPr>
            <p:cNvSpPr/>
            <p:nvPr/>
          </p:nvSpPr>
          <p:spPr>
            <a:xfrm>
              <a:off x="4689764" y="5654478"/>
              <a:ext cx="1385454" cy="44334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err="1">
                  <a:solidFill>
                    <a:srgbClr val="002060"/>
                  </a:solidFill>
                </a:rPr>
                <a:t>Huyện</a:t>
              </a:r>
              <a:endParaRPr lang="en-US" sz="1650" dirty="0">
                <a:solidFill>
                  <a:srgbClr val="002060"/>
                </a:solidFill>
              </a:endParaRPr>
            </a:p>
          </p:txBody>
        </p:sp>
        <p:sp>
          <p:nvSpPr>
            <p:cNvPr id="16" name="Rectangle 15">
              <a:extLst>
                <a:ext uri="{FF2B5EF4-FFF2-40B4-BE49-F238E27FC236}">
                  <a16:creationId xmlns:a16="http://schemas.microsoft.com/office/drawing/2014/main" xmlns="" id="{BD0AAFA1-52B9-0442-8728-73043C8E5156}"/>
                </a:ext>
              </a:extLst>
            </p:cNvPr>
            <p:cNvSpPr/>
            <p:nvPr/>
          </p:nvSpPr>
          <p:spPr>
            <a:xfrm>
              <a:off x="4689764" y="6414654"/>
              <a:ext cx="1385454" cy="44334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err="1">
                  <a:solidFill>
                    <a:srgbClr val="002060"/>
                  </a:solidFill>
                </a:rPr>
                <a:t>Làng</a:t>
              </a:r>
              <a:endParaRPr lang="en-US" sz="1650" dirty="0">
                <a:solidFill>
                  <a:srgbClr val="002060"/>
                </a:solidFill>
              </a:endParaRPr>
            </a:p>
          </p:txBody>
        </p:sp>
        <p:cxnSp>
          <p:nvCxnSpPr>
            <p:cNvPr id="17" name="Straight Arrow Connector 16">
              <a:extLst>
                <a:ext uri="{FF2B5EF4-FFF2-40B4-BE49-F238E27FC236}">
                  <a16:creationId xmlns:a16="http://schemas.microsoft.com/office/drawing/2014/main" xmlns="" id="{118D7A8A-C436-BF4A-9678-125A90F34218}"/>
                </a:ext>
              </a:extLst>
            </p:cNvPr>
            <p:cNvCxnSpPr>
              <a:stCxn id="14" idx="2"/>
            </p:cNvCxnSpPr>
            <p:nvPr/>
          </p:nvCxnSpPr>
          <p:spPr>
            <a:xfrm>
              <a:off x="5347854" y="5324587"/>
              <a:ext cx="0" cy="329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A9CF7ACF-C8C7-F94D-B10B-8AA4C2DDC356}"/>
                </a:ext>
              </a:extLst>
            </p:cNvPr>
            <p:cNvCxnSpPr/>
            <p:nvPr/>
          </p:nvCxnSpPr>
          <p:spPr>
            <a:xfrm>
              <a:off x="5347854" y="6097824"/>
              <a:ext cx="0" cy="329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2" descr="Em hãy nêu những hoạt động kinh tế chính của cư dân vương quốc Champa. Hoạt  động nào quan trong nhất? Vì sao? - Tech12h">
            <a:extLst>
              <a:ext uri="{FF2B5EF4-FFF2-40B4-BE49-F238E27FC236}">
                <a16:creationId xmlns:a16="http://schemas.microsoft.com/office/drawing/2014/main" xmlns="" id="{95D27202-33BB-2A47-8232-804C51F42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131" y="3266327"/>
            <a:ext cx="4196455" cy="28222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95C5C5AF-EABB-424A-8FA3-BE4AE299C1A9}"/>
              </a:ext>
            </a:extLst>
          </p:cNvPr>
          <p:cNvSpPr txBox="1"/>
          <p:nvPr/>
        </p:nvSpPr>
        <p:spPr>
          <a:xfrm>
            <a:off x="387410" y="301735"/>
            <a:ext cx="7095340" cy="830997"/>
          </a:xfrm>
          <a:prstGeom prst="rect">
            <a:avLst/>
          </a:prstGeom>
          <a:noFill/>
        </p:spPr>
        <p:txBody>
          <a:bodyPr wrap="non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II. HOẠT ĐỘNG KINH TẾ VÀ TỔ CHỨC XÃ HỘI</a:t>
            </a:r>
            <a:endParaRPr lang="x-none"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1. Tổ chức xã hội</a:t>
            </a:r>
            <a:endParaRPr lang="x-none" sz="2400" b="1" dirty="0">
              <a:solidFill>
                <a:srgbClr val="FF0000"/>
              </a:solidFill>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xmlns="" id="{EDAB8A41-0EAE-3A4D-89CD-48043F58530C}"/>
              </a:ext>
            </a:extLst>
          </p:cNvPr>
          <p:cNvSpPr txBox="1"/>
          <p:nvPr/>
        </p:nvSpPr>
        <p:spPr>
          <a:xfrm>
            <a:off x="742762" y="5829818"/>
            <a:ext cx="2837959" cy="276999"/>
          </a:xfrm>
          <a:prstGeom prst="rect">
            <a:avLst/>
          </a:prstGeom>
          <a:noFill/>
        </p:spPr>
        <p:txBody>
          <a:bodyPr wrap="square" rtlCol="0">
            <a:spAutoFit/>
          </a:bodyPr>
          <a:lstStyle/>
          <a:p>
            <a:pPr algn="ctr"/>
            <a:r>
              <a:rPr lang="en-US" sz="1200" i="1" dirty="0" err="1"/>
              <a:t>Sơ</a:t>
            </a:r>
            <a:r>
              <a:rPr lang="en-US" sz="1200" i="1" dirty="0"/>
              <a:t> </a:t>
            </a:r>
            <a:r>
              <a:rPr lang="en-US" sz="1200" i="1" dirty="0" err="1"/>
              <a:t>đồ</a:t>
            </a:r>
            <a:r>
              <a:rPr lang="en-US" sz="1200" i="1" dirty="0"/>
              <a:t> </a:t>
            </a:r>
            <a:r>
              <a:rPr lang="en-US" sz="1200" i="1" dirty="0" err="1"/>
              <a:t>Bộ</a:t>
            </a:r>
            <a:r>
              <a:rPr lang="en-US" sz="1200" i="1" dirty="0"/>
              <a:t> </a:t>
            </a:r>
            <a:r>
              <a:rPr lang="en-US" sz="1200" i="1" dirty="0" err="1"/>
              <a:t>máy</a:t>
            </a:r>
            <a:r>
              <a:rPr lang="en-US" sz="1200" i="1" dirty="0"/>
              <a:t> </a:t>
            </a:r>
            <a:r>
              <a:rPr lang="en-US" sz="1200" i="1" dirty="0" err="1"/>
              <a:t>nhà</a:t>
            </a:r>
            <a:r>
              <a:rPr lang="en-US" sz="1200" i="1" dirty="0"/>
              <a:t> </a:t>
            </a:r>
            <a:r>
              <a:rPr lang="en-US" sz="1200" i="1" dirty="0" err="1"/>
              <a:t>nước</a:t>
            </a:r>
            <a:r>
              <a:rPr lang="en-US" sz="1200" i="1" dirty="0"/>
              <a:t> </a:t>
            </a:r>
            <a:r>
              <a:rPr lang="en-US" sz="1200" i="1" dirty="0" err="1"/>
              <a:t>Champa</a:t>
            </a:r>
            <a:endParaRPr lang="en-US" sz="1200" i="1" dirty="0"/>
          </a:p>
        </p:txBody>
      </p:sp>
    </p:spTree>
    <p:extLst>
      <p:ext uri="{BB962C8B-B14F-4D97-AF65-F5344CB8AC3E}">
        <p14:creationId xmlns:p14="http://schemas.microsoft.com/office/powerpoint/2010/main" val="2927497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Em hãy nêu những hoạt động kinh tế chính của cư dân vương quốc Champa. Hoạt  động nào quan trong nhất? Vì sao? - Tech12h">
            <a:extLst>
              <a:ext uri="{FF2B5EF4-FFF2-40B4-BE49-F238E27FC236}">
                <a16:creationId xmlns:a16="http://schemas.microsoft.com/office/drawing/2014/main" xmlns="" id="{95D27202-33BB-2A47-8232-804C51F42E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035750"/>
            <a:ext cx="3434455" cy="28222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xmlns="" id="{95C5C5AF-EABB-424A-8FA3-BE4AE299C1A9}"/>
              </a:ext>
            </a:extLst>
          </p:cNvPr>
          <p:cNvSpPr txBox="1"/>
          <p:nvPr/>
        </p:nvSpPr>
        <p:spPr>
          <a:xfrm>
            <a:off x="387410" y="301735"/>
            <a:ext cx="7095340" cy="830997"/>
          </a:xfrm>
          <a:prstGeom prst="rect">
            <a:avLst/>
          </a:prstGeom>
          <a:noFill/>
        </p:spPr>
        <p:txBody>
          <a:bodyPr wrap="none" rtlCol="0">
            <a:spAutoFit/>
          </a:bodyPr>
          <a:lstStyle/>
          <a:p>
            <a:r>
              <a:rPr lang="vi-VN" sz="2400" b="1" dirty="0">
                <a:solidFill>
                  <a:srgbClr val="FF0000"/>
                </a:solidFill>
                <a:latin typeface="Times New Roman" panose="02020603050405020304" pitchFamily="18" charset="0"/>
                <a:cs typeface="Times New Roman" panose="02020603050405020304" pitchFamily="18" charset="0"/>
              </a:rPr>
              <a:t>II. HOẠT ĐỘNG KINH TẾ VÀ TỔ CHỨC XÃ HỘI</a:t>
            </a:r>
            <a:endParaRPr lang="x-none" sz="2400" b="1" dirty="0">
              <a:solidFill>
                <a:srgbClr val="FF0000"/>
              </a:solidFill>
              <a:latin typeface="Times New Roman" panose="02020603050405020304" pitchFamily="18" charset="0"/>
              <a:cs typeface="Times New Roman" panose="02020603050405020304" pitchFamily="18" charset="0"/>
            </a:endParaRPr>
          </a:p>
          <a:p>
            <a:r>
              <a:rPr lang="vi-VN" sz="2400" b="1" dirty="0">
                <a:solidFill>
                  <a:srgbClr val="FF0000"/>
                </a:solidFill>
                <a:latin typeface="Times New Roman" panose="02020603050405020304" pitchFamily="18" charset="0"/>
                <a:cs typeface="Times New Roman" panose="02020603050405020304" pitchFamily="18" charset="0"/>
              </a:rPr>
              <a:t>1. Tổ chức xã hội</a:t>
            </a:r>
            <a:endParaRPr lang="x-none" sz="2400" b="1" dirty="0">
              <a:solidFill>
                <a:srgbClr val="FF0000"/>
              </a:solidFill>
              <a:latin typeface="Times New Roman" panose="02020603050405020304" pitchFamily="18" charset="0"/>
              <a:cs typeface="Times New Roman" panose="02020603050405020304" pitchFamily="18" charset="0"/>
            </a:endParaRPr>
          </a:p>
        </p:txBody>
      </p:sp>
      <p:grpSp>
        <p:nvGrpSpPr>
          <p:cNvPr id="20" name="Group 19">
            <a:extLst>
              <a:ext uri="{FF2B5EF4-FFF2-40B4-BE49-F238E27FC236}">
                <a16:creationId xmlns:a16="http://schemas.microsoft.com/office/drawing/2014/main" xmlns="" id="{339A1BF6-0D95-9341-8549-7F208ABEB592}"/>
              </a:ext>
            </a:extLst>
          </p:cNvPr>
          <p:cNvGrpSpPr/>
          <p:nvPr/>
        </p:nvGrpSpPr>
        <p:grpSpPr>
          <a:xfrm>
            <a:off x="5553357" y="1294294"/>
            <a:ext cx="3437240" cy="2579894"/>
            <a:chOff x="3271948" y="2894807"/>
            <a:chExt cx="4167942" cy="3963193"/>
          </a:xfrm>
        </p:grpSpPr>
        <p:sp>
          <p:nvSpPr>
            <p:cNvPr id="21" name="Rectangle 20">
              <a:extLst>
                <a:ext uri="{FF2B5EF4-FFF2-40B4-BE49-F238E27FC236}">
                  <a16:creationId xmlns:a16="http://schemas.microsoft.com/office/drawing/2014/main" xmlns="" id="{078475C6-1A8A-8B47-BD30-4435442338F7}"/>
                </a:ext>
              </a:extLst>
            </p:cNvPr>
            <p:cNvSpPr/>
            <p:nvPr/>
          </p:nvSpPr>
          <p:spPr>
            <a:xfrm>
              <a:off x="4239491" y="2894807"/>
              <a:ext cx="1981200" cy="42949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2060"/>
                  </a:solidFill>
                </a:rPr>
                <a:t>Vua</a:t>
              </a:r>
              <a:endParaRPr lang="en-US" b="1" dirty="0">
                <a:solidFill>
                  <a:srgbClr val="002060"/>
                </a:solidFill>
              </a:endParaRPr>
            </a:p>
          </p:txBody>
        </p:sp>
        <p:cxnSp>
          <p:nvCxnSpPr>
            <p:cNvPr id="24" name="Straight Connector 23">
              <a:extLst>
                <a:ext uri="{FF2B5EF4-FFF2-40B4-BE49-F238E27FC236}">
                  <a16:creationId xmlns:a16="http://schemas.microsoft.com/office/drawing/2014/main" xmlns="" id="{3838F1BC-2090-5247-9739-B11D54A642A6}"/>
                </a:ext>
              </a:extLst>
            </p:cNvPr>
            <p:cNvCxnSpPr>
              <a:cxnSpLocks/>
              <a:stCxn id="21" idx="2"/>
              <a:endCxn id="26" idx="0"/>
            </p:cNvCxnSpPr>
            <p:nvPr/>
          </p:nvCxnSpPr>
          <p:spPr>
            <a:xfrm flipH="1">
              <a:off x="4230610" y="3324298"/>
              <a:ext cx="999483" cy="4294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2E8FA8D2-497C-844D-951D-5100B87B7E82}"/>
                </a:ext>
              </a:extLst>
            </p:cNvPr>
            <p:cNvCxnSpPr>
              <a:stCxn id="21" idx="2"/>
              <a:endCxn id="27" idx="0"/>
            </p:cNvCxnSpPr>
            <p:nvPr/>
          </p:nvCxnSpPr>
          <p:spPr>
            <a:xfrm>
              <a:off x="5230091" y="3324298"/>
              <a:ext cx="1330036" cy="4302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xmlns="" id="{88D3A30F-70E5-1B4F-B09F-372AA7204CFE}"/>
                </a:ext>
              </a:extLst>
            </p:cNvPr>
            <p:cNvSpPr/>
            <p:nvPr/>
          </p:nvSpPr>
          <p:spPr>
            <a:xfrm>
              <a:off x="3271948" y="3753789"/>
              <a:ext cx="1917323" cy="42949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err="1">
                  <a:solidFill>
                    <a:srgbClr val="002060"/>
                  </a:solidFill>
                </a:rPr>
                <a:t>Quan</a:t>
              </a:r>
              <a:r>
                <a:rPr lang="en-US" sz="1650" dirty="0">
                  <a:solidFill>
                    <a:srgbClr val="002060"/>
                  </a:solidFill>
                </a:rPr>
                <a:t> </a:t>
              </a:r>
              <a:r>
                <a:rPr lang="en-US" sz="1650" dirty="0" err="1">
                  <a:solidFill>
                    <a:srgbClr val="002060"/>
                  </a:solidFill>
                </a:rPr>
                <a:t>văn</a:t>
              </a:r>
              <a:endParaRPr lang="en-US" sz="1650" dirty="0">
                <a:solidFill>
                  <a:srgbClr val="002060"/>
                </a:solidFill>
              </a:endParaRPr>
            </a:p>
          </p:txBody>
        </p:sp>
        <p:sp>
          <p:nvSpPr>
            <p:cNvPr id="27" name="Rectangle 26">
              <a:extLst>
                <a:ext uri="{FF2B5EF4-FFF2-40B4-BE49-F238E27FC236}">
                  <a16:creationId xmlns:a16="http://schemas.microsoft.com/office/drawing/2014/main" xmlns="" id="{57EB3786-1483-A049-90A2-00DBD89F83C5}"/>
                </a:ext>
              </a:extLst>
            </p:cNvPr>
            <p:cNvSpPr/>
            <p:nvPr/>
          </p:nvSpPr>
          <p:spPr>
            <a:xfrm>
              <a:off x="5680363" y="3754583"/>
              <a:ext cx="1759527" cy="44334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err="1">
                  <a:solidFill>
                    <a:srgbClr val="002060"/>
                  </a:solidFill>
                </a:rPr>
                <a:t>Quan</a:t>
              </a:r>
              <a:r>
                <a:rPr lang="en-US" sz="1650" dirty="0">
                  <a:solidFill>
                    <a:srgbClr val="002060"/>
                  </a:solidFill>
                </a:rPr>
                <a:t> </a:t>
              </a:r>
              <a:r>
                <a:rPr lang="en-US" sz="1650" dirty="0" err="1">
                  <a:solidFill>
                    <a:srgbClr val="002060"/>
                  </a:solidFill>
                </a:rPr>
                <a:t>võ</a:t>
              </a:r>
              <a:endParaRPr lang="en-US" sz="1650" dirty="0">
                <a:solidFill>
                  <a:srgbClr val="002060"/>
                </a:solidFill>
              </a:endParaRPr>
            </a:p>
          </p:txBody>
        </p:sp>
        <p:cxnSp>
          <p:nvCxnSpPr>
            <p:cNvPr id="28" name="Straight Connector 27">
              <a:extLst>
                <a:ext uri="{FF2B5EF4-FFF2-40B4-BE49-F238E27FC236}">
                  <a16:creationId xmlns:a16="http://schemas.microsoft.com/office/drawing/2014/main" xmlns="" id="{E733F45E-79BD-F742-8155-CE42C6208F90}"/>
                </a:ext>
              </a:extLst>
            </p:cNvPr>
            <p:cNvCxnSpPr>
              <a:cxnSpLocks/>
              <a:stCxn id="26" idx="2"/>
            </p:cNvCxnSpPr>
            <p:nvPr/>
          </p:nvCxnSpPr>
          <p:spPr>
            <a:xfrm>
              <a:off x="4230610" y="4183280"/>
              <a:ext cx="1154157" cy="7110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33A19423-EF28-4944-8691-B52644DC8F58}"/>
                </a:ext>
              </a:extLst>
            </p:cNvPr>
            <p:cNvCxnSpPr>
              <a:stCxn id="27" idx="2"/>
            </p:cNvCxnSpPr>
            <p:nvPr/>
          </p:nvCxnSpPr>
          <p:spPr>
            <a:xfrm flipH="1">
              <a:off x="5417127" y="4197929"/>
              <a:ext cx="1143000" cy="683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xmlns="" id="{DFA2896A-958E-954A-B6EA-8234E77CE2D3}"/>
                </a:ext>
              </a:extLst>
            </p:cNvPr>
            <p:cNvSpPr/>
            <p:nvPr/>
          </p:nvSpPr>
          <p:spPr>
            <a:xfrm>
              <a:off x="4655127" y="4881241"/>
              <a:ext cx="1385454" cy="44334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err="1">
                  <a:solidFill>
                    <a:srgbClr val="002060"/>
                  </a:solidFill>
                </a:rPr>
                <a:t>Châu</a:t>
              </a:r>
              <a:endParaRPr lang="en-US" sz="1650" dirty="0">
                <a:solidFill>
                  <a:srgbClr val="002060"/>
                </a:solidFill>
              </a:endParaRPr>
            </a:p>
          </p:txBody>
        </p:sp>
        <p:sp>
          <p:nvSpPr>
            <p:cNvPr id="31" name="Rectangle 30">
              <a:extLst>
                <a:ext uri="{FF2B5EF4-FFF2-40B4-BE49-F238E27FC236}">
                  <a16:creationId xmlns:a16="http://schemas.microsoft.com/office/drawing/2014/main" xmlns="" id="{A388F1B6-2AFD-C343-8638-22AB20B99EE6}"/>
                </a:ext>
              </a:extLst>
            </p:cNvPr>
            <p:cNvSpPr/>
            <p:nvPr/>
          </p:nvSpPr>
          <p:spPr>
            <a:xfrm>
              <a:off x="4689764" y="5654478"/>
              <a:ext cx="1385454" cy="44334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err="1">
                  <a:solidFill>
                    <a:srgbClr val="002060"/>
                  </a:solidFill>
                </a:rPr>
                <a:t>Huyện</a:t>
              </a:r>
              <a:endParaRPr lang="en-US" sz="1650" dirty="0">
                <a:solidFill>
                  <a:srgbClr val="002060"/>
                </a:solidFill>
              </a:endParaRPr>
            </a:p>
          </p:txBody>
        </p:sp>
        <p:sp>
          <p:nvSpPr>
            <p:cNvPr id="32" name="Rectangle 31">
              <a:extLst>
                <a:ext uri="{FF2B5EF4-FFF2-40B4-BE49-F238E27FC236}">
                  <a16:creationId xmlns:a16="http://schemas.microsoft.com/office/drawing/2014/main" xmlns="" id="{0950B701-F3ED-B14B-B62B-BF6FEB007B2B}"/>
                </a:ext>
              </a:extLst>
            </p:cNvPr>
            <p:cNvSpPr/>
            <p:nvPr/>
          </p:nvSpPr>
          <p:spPr>
            <a:xfrm>
              <a:off x="4689764" y="6414654"/>
              <a:ext cx="1385454" cy="443346"/>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50" dirty="0" err="1">
                  <a:solidFill>
                    <a:srgbClr val="002060"/>
                  </a:solidFill>
                </a:rPr>
                <a:t>Làng</a:t>
              </a:r>
              <a:endParaRPr lang="en-US" sz="1650" dirty="0">
                <a:solidFill>
                  <a:srgbClr val="002060"/>
                </a:solidFill>
              </a:endParaRPr>
            </a:p>
          </p:txBody>
        </p:sp>
        <p:cxnSp>
          <p:nvCxnSpPr>
            <p:cNvPr id="33" name="Straight Arrow Connector 32">
              <a:extLst>
                <a:ext uri="{FF2B5EF4-FFF2-40B4-BE49-F238E27FC236}">
                  <a16:creationId xmlns:a16="http://schemas.microsoft.com/office/drawing/2014/main" xmlns="" id="{36C4D1BD-F172-9C4E-B2B9-1BB9F06E5883}"/>
                </a:ext>
              </a:extLst>
            </p:cNvPr>
            <p:cNvCxnSpPr>
              <a:stCxn id="30" idx="2"/>
            </p:cNvCxnSpPr>
            <p:nvPr/>
          </p:nvCxnSpPr>
          <p:spPr>
            <a:xfrm>
              <a:off x="5347854" y="5324587"/>
              <a:ext cx="0" cy="329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53AFDF43-C2F8-AE49-BC27-48DC840E3BFC}"/>
                </a:ext>
              </a:extLst>
            </p:cNvPr>
            <p:cNvCxnSpPr/>
            <p:nvPr/>
          </p:nvCxnSpPr>
          <p:spPr>
            <a:xfrm>
              <a:off x="5347854" y="6097824"/>
              <a:ext cx="0" cy="3298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xmlns="" id="{0B003C31-51CC-A64A-ABAE-FA8754066BC4}"/>
              </a:ext>
            </a:extLst>
          </p:cNvPr>
          <p:cNvSpPr/>
          <p:nvPr/>
        </p:nvSpPr>
        <p:spPr>
          <a:xfrm>
            <a:off x="424491" y="1450875"/>
            <a:ext cx="5033387" cy="4730334"/>
          </a:xfrm>
          <a:prstGeom prst="rect">
            <a:avLst/>
          </a:prstGeom>
        </p:spPr>
        <p:txBody>
          <a:bodyPr wrap="square">
            <a:spAutoFit/>
          </a:bodyPr>
          <a:lstStyle/>
          <a:p>
            <a:pPr marL="342900" lvl="0" indent="-342900" algn="just">
              <a:lnSpc>
                <a:spcPct val="115000"/>
              </a:lnSpc>
              <a:buFont typeface="Symbol" pitchFamily="2" charset="2"/>
              <a:buChar char="-"/>
            </a:pPr>
            <a:r>
              <a:rPr lang="en-US" sz="2400" dirty="0" err="1">
                <a:latin typeface="Times New Roman" panose="02020603050405020304" pitchFamily="18" charset="0"/>
                <a:ea typeface="Times New Roman" panose="02020603050405020304" pitchFamily="18" charset="0"/>
              </a:rPr>
              <a:t>Chăm-pa</a:t>
            </a:r>
            <a:r>
              <a:rPr lang="en-US" sz="2400" dirty="0">
                <a:latin typeface="Times New Roman" panose="02020603050405020304" pitchFamily="18" charset="0"/>
                <a:ea typeface="Times New Roman" panose="02020603050405020304" pitchFamily="18" charset="0"/>
              </a:rPr>
              <a:t> là </a:t>
            </a:r>
            <a:r>
              <a:rPr lang="en-US" sz="2400" dirty="0" err="1">
                <a:latin typeface="Times New Roman" panose="02020603050405020304" pitchFamily="18" charset="0"/>
                <a:ea typeface="Times New Roman" panose="02020603050405020304" pitchFamily="18" charset="0"/>
              </a:rPr>
              <a:t>nha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nước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chủ: </a:t>
            </a:r>
            <a:r>
              <a:rPr lang="en-US" sz="2400" dirty="0" err="1">
                <a:latin typeface="Times New Roman" panose="02020603050405020304" pitchFamily="18" charset="0"/>
                <a:ea typeface="Times New Roman" panose="02020603050405020304" pitchFamily="18" charset="0"/>
              </a:rPr>
              <a:t>đứng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đầu</a:t>
            </a:r>
            <a:r>
              <a:rPr lang="en-US" sz="2400" dirty="0">
                <a:latin typeface="Times New Roman" panose="02020603050405020304" pitchFamily="18" charset="0"/>
                <a:ea typeface="Times New Roman" panose="02020603050405020304" pitchFamily="18" charset="0"/>
              </a:rPr>
              <a:t> là </a:t>
            </a:r>
            <a:r>
              <a:rPr lang="en-US" sz="2400" dirty="0" err="1">
                <a:latin typeface="Times New Roman" panose="02020603050405020304" pitchFamily="18" charset="0"/>
                <a:ea typeface="Times New Roman" panose="02020603050405020304" pitchFamily="18" charset="0"/>
              </a:rPr>
              <a:t>vua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được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một</a:t>
            </a:r>
            <a:r>
              <a:rPr lang="en-US" sz="2400" dirty="0">
                <a:latin typeface="Times New Roman" panose="02020603050405020304" pitchFamily="18" charset="0"/>
                <a:ea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có </a:t>
            </a:r>
            <a:r>
              <a:rPr lang="en-US" sz="2400" dirty="0" err="1">
                <a:latin typeface="Times New Roman" panose="02020603050405020304" pitchFamily="18" charset="0"/>
                <a:ea typeface="Times New Roman" panose="02020603050405020304" pitchFamily="18" charset="0"/>
              </a:rPr>
              <a:t>quyền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lực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dưới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vua</a:t>
            </a:r>
            <a:r>
              <a:rPr lang="en-US" sz="2400" dirty="0">
                <a:latin typeface="Times New Roman" panose="02020603050405020304" pitchFamily="18" charset="0"/>
                <a:ea typeface="Times New Roman" panose="02020603050405020304" pitchFamily="18" charset="0"/>
              </a:rPr>
              <a:t> là </a:t>
            </a:r>
            <a:r>
              <a:rPr lang="en-US" sz="2400" dirty="0" err="1">
                <a:latin typeface="Times New Roman" panose="02020603050405020304" pitchFamily="18" charset="0"/>
                <a:ea typeface="Times New Roman" panose="02020603050405020304" pitchFamily="18" charset="0"/>
              </a:rPr>
              <a:t>các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đại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đầu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châu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huyện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làng</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tô</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chức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nước</a:t>
            </a:r>
            <a:r>
              <a:rPr lang="en-US" sz="2400" i="1" dirty="0">
                <a:latin typeface="Times New Roman" panose="02020603050405020304" pitchFamily="18" charset="0"/>
                <a:ea typeface="Times New Roman" panose="02020603050405020304" pitchFamily="18" charset="0"/>
              </a:rPr>
              <a:t> Cham </a:t>
            </a:r>
            <a:r>
              <a:rPr lang="vi-VN" sz="2400" i="1" dirty="0">
                <a:latin typeface="Times New Roman" panose="02020603050405020304" pitchFamily="18" charset="0"/>
                <a:ea typeface="Times New Roman" panose="02020603050405020304" pitchFamily="18" charset="0"/>
              </a:rPr>
              <a:t>pa </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còn</a:t>
            </a:r>
            <a:r>
              <a:rPr lang="en-US" sz="2400" i="1" dirty="0">
                <a:latin typeface="Times New Roman" panose="02020603050405020304" pitchFamily="18" charset="0"/>
                <a:ea typeface="Times New Roman" panose="02020603050405020304" pitchFamily="18" charset="0"/>
              </a:rPr>
              <a:t> khá </a:t>
            </a:r>
            <a:r>
              <a:rPr lang="en-US" sz="2400" i="1" dirty="0" err="1">
                <a:latin typeface="Times New Roman" panose="02020603050405020304" pitchFamily="18" charset="0"/>
                <a:ea typeface="Times New Roman" panose="02020603050405020304" pitchFamily="18" charset="0"/>
              </a:rPr>
              <a:t>đơn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va</a:t>
            </a:r>
            <a:r>
              <a:rPr lang="en-US" sz="2400" i="1" dirty="0">
                <a:latin typeface="Times New Roman" panose="02020603050405020304" pitchFamily="18" charset="0"/>
                <a:ea typeface="Times New Roman" panose="02020603050405020304" pitchFamily="18" charset="0"/>
              </a:rPr>
              <a:t>̀ sơ </a:t>
            </a:r>
            <a:r>
              <a:rPr lang="en-US" sz="2400" i="1" dirty="0" err="1">
                <a:latin typeface="Times New Roman" panose="02020603050405020304" pitchFamily="18" charset="0"/>
                <a:ea typeface="Times New Roman" panose="02020603050405020304" pitchFamily="18" charset="0"/>
              </a:rPr>
              <a:t>khai</a:t>
            </a:r>
            <a:r>
              <a:rPr lang="en-US" sz="2400" dirty="0">
                <a:latin typeface="Times New Roman" panose="02020603050405020304" pitchFamily="18" charset="0"/>
                <a:ea typeface="Times New Roman" panose="02020603050405020304" pitchFamily="18" charset="0"/>
              </a:rPr>
              <a:t>). </a:t>
            </a:r>
            <a:endParaRPr lang="x-none" sz="2400" dirty="0">
              <a:latin typeface="Times New Roman" panose="02020603050405020304" pitchFamily="18" charset="0"/>
              <a:ea typeface="Times New Roman" panose="02020603050405020304" pitchFamily="18" charset="0"/>
            </a:endParaRPr>
          </a:p>
          <a:p>
            <a:pPr marL="342900" lvl="0" indent="-342900" algn="just">
              <a:lnSpc>
                <a:spcPct val="115000"/>
              </a:lnSpc>
              <a:buFont typeface="Symbol" pitchFamily="2" charset="2"/>
              <a:buChar char="-"/>
            </a:pPr>
            <a:r>
              <a:rPr lang="vi-VN" sz="2400" i="1" dirty="0">
                <a:solidFill>
                  <a:srgbClr val="000000"/>
                </a:solidFill>
                <a:latin typeface="Times New Roman" panose="02020603050405020304" pitchFamily="18" charset="0"/>
                <a:ea typeface="Times New Roman" panose="02020603050405020304" pitchFamily="18" charset="0"/>
              </a:rPr>
              <a:t>XÃ HỘI CÓ 3 TẦNG LỚP</a:t>
            </a:r>
            <a:endParaRPr lang="x-none" sz="2400" dirty="0">
              <a:latin typeface="Times New Roman" panose="02020603050405020304" pitchFamily="18" charset="0"/>
              <a:ea typeface="Times New Roman" panose="02020603050405020304" pitchFamily="18" charset="0"/>
            </a:endParaRPr>
          </a:p>
          <a:p>
            <a:pPr lvl="0" algn="just">
              <a:lnSpc>
                <a:spcPct val="115000"/>
              </a:lnSpc>
            </a:pPr>
            <a:r>
              <a:rPr lang="vi-VN" sz="2400" i="1" dirty="0">
                <a:solidFill>
                  <a:srgbClr val="000000"/>
                </a:solidFill>
                <a:latin typeface="Times New Roman" panose="02020603050405020304" pitchFamily="18" charset="0"/>
                <a:ea typeface="Times New Roman" panose="02020603050405020304" pitchFamily="18" charset="0"/>
              </a:rPr>
              <a:t>     + Quý tộc</a:t>
            </a:r>
            <a:endParaRPr lang="x-none" sz="2400" dirty="0">
              <a:latin typeface="Times New Roman" panose="02020603050405020304" pitchFamily="18" charset="0"/>
              <a:ea typeface="Times New Roman" panose="02020603050405020304" pitchFamily="18" charset="0"/>
            </a:endParaRPr>
          </a:p>
          <a:p>
            <a:pPr lvl="0" algn="just">
              <a:lnSpc>
                <a:spcPct val="115000"/>
              </a:lnSpc>
            </a:pPr>
            <a:r>
              <a:rPr lang="x-none" sz="2400" i="1" dirty="0">
                <a:solidFill>
                  <a:srgbClr val="000000"/>
                </a:solidFill>
                <a:latin typeface="Times New Roman" panose="02020603050405020304" pitchFamily="18" charset="0"/>
                <a:ea typeface="Times New Roman" panose="02020603050405020304" pitchFamily="18" charset="0"/>
              </a:rPr>
              <a:t>      + </a:t>
            </a:r>
            <a:r>
              <a:rPr lang="vi-VN" sz="2400" i="1" dirty="0">
                <a:solidFill>
                  <a:srgbClr val="000000"/>
                </a:solidFill>
                <a:latin typeface="Times New Roman" panose="02020603050405020304" pitchFamily="18" charset="0"/>
                <a:ea typeface="Times New Roman" panose="02020603050405020304" pitchFamily="18" charset="0"/>
              </a:rPr>
              <a:t>Dân tự do </a:t>
            </a:r>
            <a:endParaRPr lang="x-none" sz="2400" dirty="0">
              <a:latin typeface="Times New Roman" panose="02020603050405020304" pitchFamily="18" charset="0"/>
              <a:ea typeface="Times New Roman" panose="02020603050405020304" pitchFamily="18" charset="0"/>
            </a:endParaRPr>
          </a:p>
          <a:p>
            <a:pPr lvl="0" algn="just">
              <a:lnSpc>
                <a:spcPct val="115000"/>
              </a:lnSpc>
            </a:pPr>
            <a:r>
              <a:rPr lang="vi-VN" sz="2400" i="1" dirty="0">
                <a:solidFill>
                  <a:srgbClr val="000000"/>
                </a:solidFill>
                <a:latin typeface="Times New Roman" panose="02020603050405020304" pitchFamily="18" charset="0"/>
                <a:ea typeface="Times New Roman" panose="02020603050405020304" pitchFamily="18" charset="0"/>
              </a:rPr>
              <a:t>     + Nô lệ</a:t>
            </a:r>
            <a:endParaRPr lang="x-none"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55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Uoc lam chien si - thanh hoa.mp3">
            <a:hlinkClick r:id="" action="ppaction://media"/>
            <a:extLst>
              <a:ext uri="{FF2B5EF4-FFF2-40B4-BE49-F238E27FC236}">
                <a16:creationId xmlns:a16="http://schemas.microsoft.com/office/drawing/2014/main" xmlns="" id="{F6218A71-0F87-8D42-9B01-E9F53F358946}"/>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Picture1">
            <a:extLst>
              <a:ext uri="{FF2B5EF4-FFF2-40B4-BE49-F238E27FC236}">
                <a16:creationId xmlns:a16="http://schemas.microsoft.com/office/drawing/2014/main" xmlns="" id="{5E6B1020-297D-2F4A-B879-663A854472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solidFill>
            <a:schemeClr val="bg1"/>
          </a:solidFill>
          <a:ln w="9525">
            <a:solidFill>
              <a:srgbClr val="FF0000"/>
            </a:solidFill>
            <a:miter lim="800000"/>
            <a:headEnd/>
            <a:tailEnd/>
          </a:ln>
        </p:spPr>
      </p:pic>
      <p:sp>
        <p:nvSpPr>
          <p:cNvPr id="13319" name="Text Box 7">
            <a:extLst>
              <a:ext uri="{FF2B5EF4-FFF2-40B4-BE49-F238E27FC236}">
                <a16:creationId xmlns:a16="http://schemas.microsoft.com/office/drawing/2014/main" xmlns="" id="{E9A10875-A104-C542-A995-38B72467BFD5}"/>
              </a:ext>
            </a:extLst>
          </p:cNvPr>
          <p:cNvSpPr txBox="1">
            <a:spLocks noChangeArrowheads="1"/>
          </p:cNvSpPr>
          <p:nvPr/>
        </p:nvSpPr>
        <p:spPr bwMode="auto">
          <a:xfrm>
            <a:off x="5715000" y="16002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p>
        </p:txBody>
      </p:sp>
      <p:pic>
        <p:nvPicPr>
          <p:cNvPr id="253963" name="MuaBayThapCo-TungDuong_38y86.mp3">
            <a:hlinkClick r:id="" action="ppaction://media"/>
            <a:extLst>
              <a:ext uri="{FF2B5EF4-FFF2-40B4-BE49-F238E27FC236}">
                <a16:creationId xmlns:a16="http://schemas.microsoft.com/office/drawing/2014/main" xmlns="" id="{D0B15DAF-4BFD-164D-8F29-FBF377F35462}"/>
              </a:ext>
            </a:extLst>
          </p:cNvPr>
          <p:cNvPicPr>
            <a:picLocks noRot="1" noChangeAspect="1" noChangeArrowheads="1"/>
          </p:cNvPicPr>
          <p:nvPr>
            <a:audioFile r:link="rId4"/>
            <p:extLst>
              <p:ext uri="{DAA4B4D4-6D71-4841-9C94-3DE7FCFB9230}">
                <p14:media xmlns:p14="http://schemas.microsoft.com/office/powerpoint/2010/main" r:link="rId3"/>
              </p:ext>
            </p:extLst>
          </p:nvPr>
        </p:nvPicPr>
        <p:blipFill>
          <a:blip r:embed="rId7">
            <a:extLst>
              <a:ext uri="{28A0092B-C50C-407E-A947-70E740481C1C}">
                <a14:useLocalDpi xmlns:a14="http://schemas.microsoft.com/office/drawing/2010/main" val="0"/>
              </a:ext>
            </a:extLst>
          </a:blip>
          <a:srcRect/>
          <a:stretch>
            <a:fillRect/>
          </a:stretch>
        </p:blipFill>
        <p:spPr bwMode="auto">
          <a:xfrm>
            <a:off x="86868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F3B7A55E-621A-DF40-964B-2049CA94EF73}"/>
              </a:ext>
            </a:extLst>
          </p:cNvPr>
          <p:cNvSpPr/>
          <p:nvPr/>
        </p:nvSpPr>
        <p:spPr>
          <a:xfrm>
            <a:off x="990600" y="607451"/>
            <a:ext cx="5943600" cy="385298"/>
          </a:xfrm>
          <a:prstGeom prst="rect">
            <a:avLst/>
          </a:prstGeom>
        </p:spPr>
        <p:txBody>
          <a:bodyPr wrap="square">
            <a:spAutoFit/>
          </a:bodyPr>
          <a:lstStyle/>
          <a:p>
            <a:pPr>
              <a:lnSpc>
                <a:spcPct val="115000"/>
              </a:lnSpc>
            </a:pPr>
            <a:r>
              <a:rPr lang="vi-VN" spc="10" dirty="0">
                <a:solidFill>
                  <a:srgbClr val="FF0000"/>
                </a:solidFill>
                <a:latin typeface="Times New Roman" panose="02020603050405020304" pitchFamily="18" charset="0"/>
                <a:ea typeface="Times New Roman" panose="02020603050405020304" pitchFamily="18" charset="0"/>
              </a:rPr>
              <a:t>III.MỘT SỐ THÀNH TỰU VĂN HOÁ TIÊU BIỂU</a:t>
            </a:r>
            <a:endParaRPr lang="x-none" sz="16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01358719-138F-8B46-B61E-8A62217CAEA8}"/>
              </a:ext>
            </a:extLst>
          </p:cNvPr>
          <p:cNvGraphicFramePr>
            <a:graphicFrameLocks noGrp="1"/>
          </p:cNvGraphicFramePr>
          <p:nvPr>
            <p:extLst>
              <p:ext uri="{D42A27DB-BD31-4B8C-83A1-F6EECF244321}">
                <p14:modId xmlns:p14="http://schemas.microsoft.com/office/powerpoint/2010/main" val="1573231199"/>
              </p:ext>
            </p:extLst>
          </p:nvPr>
        </p:nvGraphicFramePr>
        <p:xfrm>
          <a:off x="1028054" y="2288263"/>
          <a:ext cx="7468246" cy="4458274"/>
        </p:xfrm>
        <a:graphic>
          <a:graphicData uri="http://schemas.openxmlformats.org/drawingml/2006/table">
            <a:tbl>
              <a:tblPr firstRow="1" firstCol="1" bandRow="1">
                <a:tableStyleId>{5C22544A-7EE6-4342-B048-85BDC9FD1C3A}</a:tableStyleId>
              </a:tblPr>
              <a:tblGrid>
                <a:gridCol w="2886308">
                  <a:extLst>
                    <a:ext uri="{9D8B030D-6E8A-4147-A177-3AD203B41FA5}">
                      <a16:colId xmlns:a16="http://schemas.microsoft.com/office/drawing/2014/main" xmlns="" val="1352447430"/>
                    </a:ext>
                  </a:extLst>
                </a:gridCol>
                <a:gridCol w="4581938">
                  <a:extLst>
                    <a:ext uri="{9D8B030D-6E8A-4147-A177-3AD203B41FA5}">
                      <a16:colId xmlns:a16="http://schemas.microsoft.com/office/drawing/2014/main" xmlns="" val="3777744696"/>
                    </a:ext>
                  </a:extLst>
                </a:gridCol>
              </a:tblGrid>
              <a:tr h="370127">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Lĩnh vực</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Thành tựu</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44380781"/>
                  </a:ext>
                </a:extLst>
              </a:tr>
              <a:tr h="772511">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Chữ viêt</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46571609"/>
                  </a:ext>
                </a:extLst>
              </a:tr>
              <a:tr h="1174894">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Tín ngưỡng tôn giáo</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47230359"/>
                  </a:ext>
                </a:extLst>
              </a:tr>
              <a:tr h="772511">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Lễ hội</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35534617"/>
                  </a:ext>
                </a:extLst>
              </a:tr>
              <a:tr h="1174894">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Kiến trúc đỉêu khắc</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235823"/>
                  </a:ext>
                </a:extLst>
              </a:tr>
            </a:tbl>
          </a:graphicData>
        </a:graphic>
      </p:graphicFrame>
      <p:sp>
        <p:nvSpPr>
          <p:cNvPr id="4" name="Horizontal Scroll 3">
            <a:extLst>
              <a:ext uri="{FF2B5EF4-FFF2-40B4-BE49-F238E27FC236}">
                <a16:creationId xmlns:a16="http://schemas.microsoft.com/office/drawing/2014/main" xmlns="" id="{FA30002D-61D3-9044-8F8C-2AFBAE807448}"/>
              </a:ext>
            </a:extLst>
          </p:cNvPr>
          <p:cNvSpPr/>
          <p:nvPr/>
        </p:nvSpPr>
        <p:spPr bwMode="auto">
          <a:xfrm>
            <a:off x="876300" y="987582"/>
            <a:ext cx="7620000" cy="1146017"/>
          </a:xfrm>
          <a:prstGeom prst="horizontalScrol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400" dirty="0">
                <a:latin typeface="Times New Roman" panose="02020603050405020304" pitchFamily="18" charset="0"/>
                <a:cs typeface="Times New Roman" panose="02020603050405020304" pitchFamily="18" charset="0"/>
              </a:rPr>
              <a:t>Đọc sgk thảo luận cặp đôi hoàn thành phiếu học tập sau: (thời gian 5 phút)</a:t>
            </a:r>
            <a:endParaRPr lang="x-none"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sndAc>
          <p:stSnd>
            <p:snd r:embed="rId6" name="Cau hoi.wav"/>
          </p:stSnd>
        </p:sndAc>
      </p:transition>
    </mc:Choice>
    <mc:Fallback xmlns="">
      <p:transition spd="slow">
        <p:fade/>
        <p:sndAc>
          <p:stSnd>
            <p:snd r:embed="rId9" name="Cau hoi.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5396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5395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 fill="hold"/>
                                        <p:tgtEl>
                                          <p:spTgt spid="253954"/>
                                        </p:tgtEl>
                                      </p:cBhvr>
                                    </p:cmd>
                                  </p:childTnLst>
                                </p:cTn>
                              </p:par>
                            </p:childTnLst>
                          </p:cTn>
                        </p:par>
                      </p:childTnLst>
                    </p:cTn>
                  </p:par>
                </p:childTnLst>
              </p:cTn>
              <p:nextCondLst>
                <p:cond evt="onClick" delay="0">
                  <p:tgtEl>
                    <p:spTgt spid="253954"/>
                  </p:tgtEl>
                </p:cond>
              </p:nextCondLst>
            </p:seq>
            <p:audio>
              <p:cMediaNode vol="80000">
                <p:cTn id="12" fill="hold" display="0">
                  <p:stCondLst>
                    <p:cond delay="indefinite"/>
                  </p:stCondLst>
                  <p:endCondLst>
                    <p:cond evt="onStopAudio" delay="0">
                      <p:tgtEl>
                        <p:sldTgt/>
                      </p:tgtEl>
                    </p:cond>
                  </p:endCondLst>
                </p:cTn>
                <p:tgtEl>
                  <p:spTgt spid="253954"/>
                </p:tgtEl>
              </p:cMediaNode>
            </p:audio>
            <p:audio>
              <p:cMediaNode vol="80000" numSld="4">
                <p:cTn id="13" fill="hold" display="0">
                  <p:stCondLst>
                    <p:cond delay="indefinite"/>
                  </p:stCondLst>
                  <p:endCondLst>
                    <p:cond evt="onStopAudio" delay="0">
                      <p:tgtEl>
                        <p:sldTgt/>
                      </p:tgtEl>
                    </p:cond>
                  </p:endCondLst>
                </p:cTn>
                <p:tgtEl>
                  <p:spTgt spid="25396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Uoc lam chien si - thanh hoa.mp3">
            <a:hlinkClick r:id="" action="ppaction://media"/>
            <a:extLst>
              <a:ext uri="{FF2B5EF4-FFF2-40B4-BE49-F238E27FC236}">
                <a16:creationId xmlns:a16="http://schemas.microsoft.com/office/drawing/2014/main" xmlns="" id="{F6218A71-0F87-8D42-9B01-E9F53F358946}"/>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Picture1">
            <a:extLst>
              <a:ext uri="{FF2B5EF4-FFF2-40B4-BE49-F238E27FC236}">
                <a16:creationId xmlns:a16="http://schemas.microsoft.com/office/drawing/2014/main" xmlns="" id="{5E6B1020-297D-2F4A-B879-663A854472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solidFill>
            <a:schemeClr val="bg1"/>
          </a:solidFill>
          <a:ln w="9525">
            <a:solidFill>
              <a:srgbClr val="FF0000"/>
            </a:solidFill>
            <a:miter lim="800000"/>
            <a:headEnd/>
            <a:tailEnd/>
          </a:ln>
        </p:spPr>
      </p:pic>
      <p:sp>
        <p:nvSpPr>
          <p:cNvPr id="13319" name="Text Box 7">
            <a:extLst>
              <a:ext uri="{FF2B5EF4-FFF2-40B4-BE49-F238E27FC236}">
                <a16:creationId xmlns:a16="http://schemas.microsoft.com/office/drawing/2014/main" xmlns="" id="{E9A10875-A104-C542-A995-38B72467BFD5}"/>
              </a:ext>
            </a:extLst>
          </p:cNvPr>
          <p:cNvSpPr txBox="1">
            <a:spLocks noChangeArrowheads="1"/>
          </p:cNvSpPr>
          <p:nvPr/>
        </p:nvSpPr>
        <p:spPr bwMode="auto">
          <a:xfrm>
            <a:off x="5715000" y="16002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p>
        </p:txBody>
      </p:sp>
      <p:pic>
        <p:nvPicPr>
          <p:cNvPr id="253963" name="MuaBayThapCo-TungDuong_38y86.mp3">
            <a:hlinkClick r:id="" action="ppaction://media"/>
            <a:extLst>
              <a:ext uri="{FF2B5EF4-FFF2-40B4-BE49-F238E27FC236}">
                <a16:creationId xmlns:a16="http://schemas.microsoft.com/office/drawing/2014/main" xmlns="" id="{D0B15DAF-4BFD-164D-8F29-FBF377F35462}"/>
              </a:ext>
            </a:extLst>
          </p:cNvPr>
          <p:cNvPicPr>
            <a:picLocks noRot="1" noChangeAspect="1" noChangeArrowheads="1"/>
          </p:cNvPicPr>
          <p:nvPr>
            <a:audioFile r:link="rId4"/>
            <p:extLst>
              <p:ext uri="{DAA4B4D4-6D71-4841-9C94-3DE7FCFB9230}">
                <p14:media xmlns:p14="http://schemas.microsoft.com/office/powerpoint/2010/main" r:link="rId3"/>
              </p:ext>
            </p:extLst>
          </p:nvPr>
        </p:nvPicPr>
        <p:blipFill>
          <a:blip r:embed="rId7">
            <a:extLst>
              <a:ext uri="{28A0092B-C50C-407E-A947-70E740481C1C}">
                <a14:useLocalDpi xmlns:a14="http://schemas.microsoft.com/office/drawing/2010/main" val="0"/>
              </a:ext>
            </a:extLst>
          </a:blip>
          <a:srcRect/>
          <a:stretch>
            <a:fillRect/>
          </a:stretch>
        </p:blipFill>
        <p:spPr bwMode="auto">
          <a:xfrm>
            <a:off x="86868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F3B7A55E-621A-DF40-964B-2049CA94EF73}"/>
              </a:ext>
            </a:extLst>
          </p:cNvPr>
          <p:cNvSpPr/>
          <p:nvPr/>
        </p:nvSpPr>
        <p:spPr>
          <a:xfrm>
            <a:off x="952176" y="461116"/>
            <a:ext cx="5943600" cy="385298"/>
          </a:xfrm>
          <a:prstGeom prst="rect">
            <a:avLst/>
          </a:prstGeom>
        </p:spPr>
        <p:txBody>
          <a:bodyPr wrap="square">
            <a:spAutoFit/>
          </a:bodyPr>
          <a:lstStyle/>
          <a:p>
            <a:pPr>
              <a:lnSpc>
                <a:spcPct val="115000"/>
              </a:lnSpc>
            </a:pPr>
            <a:r>
              <a:rPr lang="vi-VN" spc="10" dirty="0">
                <a:solidFill>
                  <a:srgbClr val="FF0000"/>
                </a:solidFill>
                <a:latin typeface="Times New Roman" panose="02020603050405020304" pitchFamily="18" charset="0"/>
                <a:ea typeface="Times New Roman" panose="02020603050405020304" pitchFamily="18" charset="0"/>
              </a:rPr>
              <a:t>III.MỘT SỐ THÀNH TỰU VĂN HOÁ TIÊU BIỂU</a:t>
            </a:r>
            <a:endParaRPr lang="x-none" sz="16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01358719-138F-8B46-B61E-8A62217CAEA8}"/>
              </a:ext>
            </a:extLst>
          </p:cNvPr>
          <p:cNvGraphicFramePr>
            <a:graphicFrameLocks noGrp="1"/>
          </p:cNvGraphicFramePr>
          <p:nvPr>
            <p:extLst>
              <p:ext uri="{D42A27DB-BD31-4B8C-83A1-F6EECF244321}">
                <p14:modId xmlns:p14="http://schemas.microsoft.com/office/powerpoint/2010/main" val="933989178"/>
              </p:ext>
            </p:extLst>
          </p:nvPr>
        </p:nvGraphicFramePr>
        <p:xfrm>
          <a:off x="875977" y="948878"/>
          <a:ext cx="7810823" cy="4405014"/>
        </p:xfrm>
        <a:graphic>
          <a:graphicData uri="http://schemas.openxmlformats.org/drawingml/2006/table">
            <a:tbl>
              <a:tblPr firstRow="1" firstCol="1" bandRow="1">
                <a:tableStyleId>{5C22544A-7EE6-4342-B048-85BDC9FD1C3A}</a:tableStyleId>
              </a:tblPr>
              <a:tblGrid>
                <a:gridCol w="2476823">
                  <a:extLst>
                    <a:ext uri="{9D8B030D-6E8A-4147-A177-3AD203B41FA5}">
                      <a16:colId xmlns:a16="http://schemas.microsoft.com/office/drawing/2014/main" xmlns="" val="1352447430"/>
                    </a:ext>
                  </a:extLst>
                </a:gridCol>
                <a:gridCol w="5334000">
                  <a:extLst>
                    <a:ext uri="{9D8B030D-6E8A-4147-A177-3AD203B41FA5}">
                      <a16:colId xmlns:a16="http://schemas.microsoft.com/office/drawing/2014/main" xmlns="" val="3777744696"/>
                    </a:ext>
                  </a:extLst>
                </a:gridCol>
              </a:tblGrid>
              <a:tr h="370127">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Lĩnh vực</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Thành tựu</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44380781"/>
                  </a:ext>
                </a:extLst>
              </a:tr>
              <a:tr h="772511">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Chữ viêt</a:t>
                      </a:r>
                      <a:endParaRPr lang="vi-VN"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46571609"/>
                  </a:ext>
                </a:extLst>
              </a:tr>
              <a:tr h="1174894">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Tín ngưỡng tôn giáo</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47230359"/>
                  </a:ext>
                </a:extLst>
              </a:tr>
              <a:tr h="772511">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Lễ hội</a:t>
                      </a:r>
                    </a:p>
                    <a:p>
                      <a:pPr algn="just">
                        <a:lnSpc>
                          <a:spcPct val="115000"/>
                        </a:lnSpc>
                      </a:pPr>
                      <a:endParaRPr lang="vi-VN"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p>
                    <a:p>
                      <a:pPr algn="just">
                        <a:lnSpc>
                          <a:spcPct val="115000"/>
                        </a:lnSpc>
                      </a:pPr>
                      <a:r>
                        <a:rPr lang="en-US" sz="2400" kern="1200" dirty="0">
                          <a:solidFill>
                            <a:schemeClr val="dk1"/>
                          </a:solidFill>
                          <a:effectLst/>
                          <a:latin typeface="+mn-lt"/>
                          <a:ea typeface="+mn-ea"/>
                          <a:cs typeface="+mn-cs"/>
                        </a:rPr>
                        <a:t> </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35534617"/>
                  </a:ext>
                </a:extLst>
              </a:tr>
              <a:tr h="1174894">
                <a:tc>
                  <a:txBody>
                    <a:bodyPr/>
                    <a:lstStyle/>
                    <a:p>
                      <a:pPr algn="just">
                        <a:lnSpc>
                          <a:spcPct val="115000"/>
                        </a:lnSpc>
                      </a:pPr>
                      <a:r>
                        <a:rPr lang="vi-VN" sz="2400" dirty="0">
                          <a:solidFill>
                            <a:srgbClr val="344DFF"/>
                          </a:solidFill>
                          <a:effectLst/>
                          <a:latin typeface="Times New Roman" panose="02020603050405020304" pitchFamily="18" charset="0"/>
                          <a:cs typeface="Times New Roman" panose="02020603050405020304" pitchFamily="18" charset="0"/>
                        </a:rPr>
                        <a:t>Kiến trúc đỉêu khắc</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n-US" sz="2400" dirty="0">
                          <a:solidFill>
                            <a:srgbClr val="344DFF"/>
                          </a:solidFill>
                          <a:effectLst/>
                          <a:latin typeface="Times New Roman" panose="02020603050405020304" pitchFamily="18" charset="0"/>
                          <a:cs typeface="Times New Roman" panose="02020603050405020304" pitchFamily="18" charset="0"/>
                        </a:rPr>
                        <a:t> </a:t>
                      </a:r>
                      <a:r>
                        <a:rPr lang="vi-VN" sz="2400" kern="1200" dirty="0">
                          <a:solidFill>
                            <a:schemeClr val="dk1"/>
                          </a:solidFill>
                          <a:effectLst/>
                          <a:latin typeface="+mn-lt"/>
                          <a:ea typeface="+mn-ea"/>
                          <a:cs typeface="+mn-cs"/>
                        </a:rPr>
                        <a:t> </a:t>
                      </a: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endParaRPr lang="x-none" sz="24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481235823"/>
                  </a:ext>
                </a:extLst>
              </a:tr>
            </a:tbl>
          </a:graphicData>
        </a:graphic>
      </p:graphicFrame>
      <p:sp>
        <p:nvSpPr>
          <p:cNvPr id="5" name="TextBox 4">
            <a:extLst>
              <a:ext uri="{FF2B5EF4-FFF2-40B4-BE49-F238E27FC236}">
                <a16:creationId xmlns:a16="http://schemas.microsoft.com/office/drawing/2014/main" xmlns="" id="{3701ECEC-52D1-3F4A-9E7A-3425C4B5484B}"/>
              </a:ext>
            </a:extLst>
          </p:cNvPr>
          <p:cNvSpPr txBox="1"/>
          <p:nvPr/>
        </p:nvSpPr>
        <p:spPr>
          <a:xfrm>
            <a:off x="3429000" y="1334176"/>
            <a:ext cx="5181600"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tạo</a:t>
            </a:r>
            <a:r>
              <a:rPr lang="en-US" sz="2400" dirty="0">
                <a:latin typeface="Times New Roman" panose="02020603050405020304" pitchFamily="18" charset="0"/>
                <a:cs typeface="Times New Roman" panose="02020603050405020304" pitchFamily="18" charset="0"/>
              </a:rPr>
              <a:t> ra </a:t>
            </a:r>
            <a:r>
              <a:rPr lang="en-US" sz="2400" dirty="0" err="1">
                <a:latin typeface="Times New Roman" panose="02020603050405020304" pitchFamily="18" charset="0"/>
                <a:cs typeface="Times New Roman" panose="02020603050405020304" pitchFamily="18" charset="0"/>
              </a:rPr>
              <a:t>chư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riêng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trên</a:t>
            </a:r>
            <a:r>
              <a:rPr lang="en-US" sz="2400" dirty="0">
                <a:latin typeface="Times New Roman" panose="02020603050405020304" pitchFamily="18" charset="0"/>
                <a:cs typeface="Times New Roman" panose="02020603050405020304" pitchFamily="18" charset="0"/>
              </a:rPr>
              <a:t> cơ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a:t>
            </a:r>
            <a:r>
              <a:rPr lang="en-US" sz="2400" dirty="0">
                <a:latin typeface="Times New Roman" panose="02020603050405020304" pitchFamily="18" charset="0"/>
                <a:cs typeface="Times New Roman" panose="02020603050405020304" pitchFamily="18" charset="0"/>
              </a:rPr>
              <a:t>̉ IV). </a:t>
            </a:r>
            <a:endParaRPr lang="x-none"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679AA53F-EEBF-0B47-9693-31C3BA33A207}"/>
              </a:ext>
            </a:extLst>
          </p:cNvPr>
          <p:cNvSpPr txBox="1"/>
          <p:nvPr/>
        </p:nvSpPr>
        <p:spPr>
          <a:xfrm>
            <a:off x="3523926" y="2157424"/>
            <a:ext cx="5200974"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Nước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Lúa</a:t>
            </a:r>
            <a:r>
              <a:rPr lang="en-US" sz="240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Du </a:t>
            </a:r>
            <a:r>
              <a:rPr lang="en-US" sz="2400" dirty="0" err="1">
                <a:latin typeface="Times New Roman" panose="02020603050405020304" pitchFamily="18" charset="0"/>
                <a:cs typeface="Times New Roman" panose="02020603050405020304" pitchFamily="18" charset="0"/>
              </a:rPr>
              <a:t>nhập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Ấ</a:t>
            </a:r>
            <a:r>
              <a:rPr lang="en-US" sz="2400" dirty="0">
                <a:latin typeface="Times New Roman" panose="02020603050405020304" pitchFamily="18" charset="0"/>
                <a:cs typeface="Times New Roman" panose="02020603050405020304" pitchFamily="18" charset="0"/>
              </a:rPr>
              <a:t>n </a:t>
            </a:r>
            <a:r>
              <a:rPr lang="en-US" sz="2400" dirty="0" err="1">
                <a:latin typeface="Times New Roman" panose="02020603050405020304" pitchFamily="18" charset="0"/>
                <a:cs typeface="Times New Roman" panose="02020603050405020304" pitchFamily="18" charset="0"/>
              </a:rPr>
              <a:t>Đọ</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1884B48A-0C17-CE40-A2E8-0CF069912D2D}"/>
              </a:ext>
            </a:extLst>
          </p:cNvPr>
          <p:cNvSpPr txBox="1"/>
          <p:nvPr/>
        </p:nvSpPr>
        <p:spPr>
          <a:xfrm>
            <a:off x="3504876" y="4181001"/>
            <a:ext cx="5200974" cy="1200329"/>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sắc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di </a:t>
            </a:r>
            <a:r>
              <a:rPr lang="en-US" sz="2400" dirty="0" err="1">
                <a:latin typeface="Times New Roman" panose="02020603050405020304" pitchFamily="18" charset="0"/>
                <a:cs typeface="Times New Roman" panose="02020603050405020304" pitchFamily="18" charset="0"/>
              </a:rPr>
              <a:t>sản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tiêu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địa</a:t>
            </a:r>
            <a:r>
              <a:rPr lang="en-US" sz="2400" dirty="0">
                <a:latin typeface="Times New Roman" panose="02020603050405020304" pitchFamily="18" charset="0"/>
                <a:cs typeface="Times New Roman" panose="02020603050405020304" pitchFamily="18" charset="0"/>
              </a:rPr>
              <a:t> Mỹ </a:t>
            </a:r>
            <a:r>
              <a:rPr lang="en-US" sz="2400" dirty="0" err="1">
                <a:latin typeface="Times New Roman" panose="02020603050405020304" pitchFamily="18" charset="0"/>
                <a:cs typeface="Times New Roman" panose="02020603050405020304" pitchFamily="18" charset="0"/>
              </a:rPr>
              <a:t>Sơn</a:t>
            </a:r>
            <a:r>
              <a:rPr lang="en-US" sz="240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224A03C3-99A5-2D46-A8E5-D5FB7541FF1F}"/>
              </a:ext>
            </a:extLst>
          </p:cNvPr>
          <p:cNvSpPr txBox="1"/>
          <p:nvPr/>
        </p:nvSpPr>
        <p:spPr>
          <a:xfrm>
            <a:off x="3560089" y="3479129"/>
            <a:ext cx="520097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Tiêu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nhất</a:t>
            </a:r>
            <a:r>
              <a:rPr lang="en-US" sz="2400" dirty="0">
                <a:latin typeface="Times New Roman" panose="02020603050405020304" pitchFamily="18" charset="0"/>
                <a:cs typeface="Times New Roman" panose="02020603050405020304" pitchFamily="18" charset="0"/>
              </a:rPr>
              <a:t> là Ka-</a:t>
            </a:r>
            <a:r>
              <a:rPr lang="en-US" sz="2400" dirty="0" err="1">
                <a:latin typeface="Times New Roman" panose="02020603050405020304" pitchFamily="18" charset="0"/>
                <a:cs typeface="Times New Roman" panose="02020603050405020304" pitchFamily="18" charset="0"/>
              </a:rPr>
              <a:t>te</a:t>
            </a:r>
            <a:r>
              <a:rPr lang="en-US" sz="2400" dirty="0">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pic>
        <p:nvPicPr>
          <p:cNvPr id="13" name="Picture 12" descr="Tìm hiểu ngôn ngữ Champa và quá trình hình thành tiếng Chăm">
            <a:extLst>
              <a:ext uri="{FF2B5EF4-FFF2-40B4-BE49-F238E27FC236}">
                <a16:creationId xmlns:a16="http://schemas.microsoft.com/office/drawing/2014/main" xmlns="" id="{A45D5A58-DE76-E94A-B636-1C8FF50F5E6B}"/>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9589" y="1307530"/>
            <a:ext cx="1127222" cy="792045"/>
          </a:xfrm>
          <a:prstGeom prst="rect">
            <a:avLst/>
          </a:prstGeom>
          <a:noFill/>
          <a:ln>
            <a:noFill/>
          </a:ln>
        </p:spPr>
      </p:pic>
      <p:pic>
        <p:nvPicPr>
          <p:cNvPr id="14" name="Picture 13" descr="Giải mã nền kiến trúc - điêu khắc cổ Champa - Redsvn.net">
            <a:extLst>
              <a:ext uri="{FF2B5EF4-FFF2-40B4-BE49-F238E27FC236}">
                <a16:creationId xmlns:a16="http://schemas.microsoft.com/office/drawing/2014/main" xmlns="" id="{B054741A-9EFC-5047-A329-8272C9FFD985}"/>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05000" y="4555630"/>
            <a:ext cx="1401811" cy="733487"/>
          </a:xfrm>
          <a:prstGeom prst="rect">
            <a:avLst/>
          </a:prstGeom>
          <a:noFill/>
          <a:ln>
            <a:noFill/>
          </a:ln>
        </p:spPr>
      </p:pic>
      <p:pic>
        <p:nvPicPr>
          <p:cNvPr id="15" name="Picture 14" descr="Báo Đà Nẵng điện tử">
            <a:extLst>
              <a:ext uri="{FF2B5EF4-FFF2-40B4-BE49-F238E27FC236}">
                <a16:creationId xmlns:a16="http://schemas.microsoft.com/office/drawing/2014/main" xmlns="" id="{988C4F82-B632-D747-A385-D31A7D3F1362}"/>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66298" y="2543042"/>
            <a:ext cx="1640513" cy="617174"/>
          </a:xfrm>
          <a:prstGeom prst="rect">
            <a:avLst/>
          </a:prstGeom>
          <a:noFill/>
          <a:ln>
            <a:noFill/>
          </a:ln>
        </p:spPr>
      </p:pic>
      <p:pic>
        <p:nvPicPr>
          <p:cNvPr id="7" name="Picture 6">
            <a:extLst>
              <a:ext uri="{FF2B5EF4-FFF2-40B4-BE49-F238E27FC236}">
                <a16:creationId xmlns:a16="http://schemas.microsoft.com/office/drawing/2014/main" xmlns="" id="{590066B1-BCFF-F947-A1D0-DE438F2BA30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904999" y="3357753"/>
            <a:ext cx="1401811" cy="918321"/>
          </a:xfrm>
          <a:prstGeom prst="rect">
            <a:avLst/>
          </a:prstGeom>
        </p:spPr>
      </p:pic>
      <p:pic>
        <p:nvPicPr>
          <p:cNvPr id="18" name="Picture 2">
            <a:extLst>
              <a:ext uri="{FF2B5EF4-FFF2-40B4-BE49-F238E27FC236}">
                <a16:creationId xmlns:a16="http://schemas.microsoft.com/office/drawing/2014/main" xmlns="" id="{0A11B1FD-9539-6A4C-94E5-7604FA18C25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5446043"/>
            <a:ext cx="7391400" cy="111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817141"/>
      </p:ext>
    </p:extLst>
  </p:cSld>
  <p:clrMapOvr>
    <a:masterClrMapping/>
  </p:clrMapOvr>
  <p:transition spd="slow">
    <p:circle/>
    <p:sndAc>
      <p:stSnd>
        <p:snd r:embed="rId6" name="Cau h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25396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53954"/>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 presetClass="mediacall" presetSubtype="0" fill="hold" nodeType="clickEffect">
                                  <p:stCondLst>
                                    <p:cond delay="0"/>
                                  </p:stCondLst>
                                  <p:childTnLst>
                                    <p:cmd type="call" cmd="playFrom(0.0)">
                                      <p:cBhvr>
                                        <p:cTn id="35" dur="1" fill="hold"/>
                                        <p:tgtEl>
                                          <p:spTgt spid="253954"/>
                                        </p:tgtEl>
                                      </p:cBhvr>
                                    </p:cmd>
                                  </p:childTnLst>
                                </p:cTn>
                              </p:par>
                            </p:childTnLst>
                          </p:cTn>
                        </p:par>
                      </p:childTnLst>
                    </p:cTn>
                  </p:par>
                </p:childTnLst>
              </p:cTn>
              <p:nextCondLst>
                <p:cond evt="onClick" delay="0">
                  <p:tgtEl>
                    <p:spTgt spid="253954"/>
                  </p:tgtEl>
                </p:cond>
              </p:nextCondLst>
            </p:seq>
            <p:audio>
              <p:cMediaNode vol="80000">
                <p:cTn id="36" fill="hold" display="0">
                  <p:stCondLst>
                    <p:cond delay="indefinite"/>
                  </p:stCondLst>
                  <p:endCondLst>
                    <p:cond evt="onStopAudio" delay="0">
                      <p:tgtEl>
                        <p:sldTgt/>
                      </p:tgtEl>
                    </p:cond>
                  </p:endCondLst>
                </p:cTn>
                <p:tgtEl>
                  <p:spTgt spid="253954"/>
                </p:tgtEl>
              </p:cMediaNode>
            </p:audio>
            <p:audio>
              <p:cMediaNode vol="80000" numSld="4">
                <p:cTn id="37" fill="hold" display="0">
                  <p:stCondLst>
                    <p:cond delay="indefinite"/>
                  </p:stCondLst>
                  <p:endCondLst>
                    <p:cond evt="onStopAudio" delay="0">
                      <p:tgtEl>
                        <p:sldTgt/>
                      </p:tgtEl>
                    </p:cond>
                  </p:endCondLst>
                </p:cTn>
                <p:tgtEl>
                  <p:spTgt spid="253963"/>
                </p:tgtEl>
              </p:cMediaNode>
            </p:audio>
          </p:childTnLst>
        </p:cTn>
      </p:par>
    </p:tnLst>
    <p:bldLst>
      <p:bldP spid="5"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Uoc lam chien si - thanh hoa.mp3">
            <a:hlinkClick r:id="" action="ppaction://media"/>
            <a:extLst>
              <a:ext uri="{FF2B5EF4-FFF2-40B4-BE49-F238E27FC236}">
                <a16:creationId xmlns:a16="http://schemas.microsoft.com/office/drawing/2014/main" xmlns="" id="{A7FEC1DD-A63A-3541-A838-95FD77FA00B4}"/>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a:extLst>
              <a:ext uri="{FF2B5EF4-FFF2-40B4-BE49-F238E27FC236}">
                <a16:creationId xmlns:a16="http://schemas.microsoft.com/office/drawing/2014/main" xmlns="" id="{00D9D8E8-B275-3840-81EC-FC19B9BBB2D8}"/>
              </a:ext>
            </a:extLst>
          </p:cNvPr>
          <p:cNvGrpSpPr>
            <a:grpSpLocks/>
          </p:cNvGrpSpPr>
          <p:nvPr/>
        </p:nvGrpSpPr>
        <p:grpSpPr bwMode="auto">
          <a:xfrm>
            <a:off x="228600" y="304800"/>
            <a:ext cx="9525000" cy="6297613"/>
            <a:chOff x="480" y="1344"/>
            <a:chExt cx="4992" cy="2470"/>
          </a:xfrm>
        </p:grpSpPr>
        <p:pic>
          <p:nvPicPr>
            <p:cNvPr id="14353" name="Picture 12">
              <a:extLst>
                <a:ext uri="{FF2B5EF4-FFF2-40B4-BE49-F238E27FC236}">
                  <a16:creationId xmlns:a16="http://schemas.microsoft.com/office/drawing/2014/main" xmlns="" id="{06B46296-2B43-8545-9C82-87CAB227085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1392"/>
              <a:ext cx="2592" cy="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Picture 13">
              <a:extLst>
                <a:ext uri="{FF2B5EF4-FFF2-40B4-BE49-F238E27FC236}">
                  <a16:creationId xmlns:a16="http://schemas.microsoft.com/office/drawing/2014/main" xmlns="" id="{77854479-239B-B548-875F-A02DA53100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1344"/>
              <a:ext cx="1942"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5" name="Text Box 14">
              <a:extLst>
                <a:ext uri="{FF2B5EF4-FFF2-40B4-BE49-F238E27FC236}">
                  <a16:creationId xmlns:a16="http://schemas.microsoft.com/office/drawing/2014/main" xmlns="" id="{A18BCBFB-7D26-CA45-96C6-B95FDFDF3B61}"/>
                </a:ext>
              </a:extLst>
            </p:cNvPr>
            <p:cNvSpPr txBox="1">
              <a:spLocks noChangeArrowheads="1"/>
            </p:cNvSpPr>
            <p:nvPr/>
          </p:nvSpPr>
          <p:spPr bwMode="auto">
            <a:xfrm>
              <a:off x="2688" y="3695"/>
              <a:ext cx="2784"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400"/>
                <a:t>Bia đá có ghi chữ Phạn và chữ Chăm cổ</a:t>
              </a:r>
            </a:p>
          </p:txBody>
        </p:sp>
      </p:grpSp>
      <p:pic>
        <p:nvPicPr>
          <p:cNvPr id="259079" name="Picture 7" descr="thapphuloc">
            <a:extLst>
              <a:ext uri="{FF2B5EF4-FFF2-40B4-BE49-F238E27FC236}">
                <a16:creationId xmlns:a16="http://schemas.microsoft.com/office/drawing/2014/main" xmlns="" id="{4D59A966-33BD-0242-B14A-D87E1B4390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8">
            <a:extLst>
              <a:ext uri="{FF2B5EF4-FFF2-40B4-BE49-F238E27FC236}">
                <a16:creationId xmlns:a16="http://schemas.microsoft.com/office/drawing/2014/main" xmlns="" id="{4D4E8B0D-04D8-064D-95E2-33FF0A21D6B9}"/>
              </a:ext>
            </a:extLst>
          </p:cNvPr>
          <p:cNvSpPr txBox="1">
            <a:spLocks noChangeArrowheads="1"/>
          </p:cNvSpPr>
          <p:nvPr/>
        </p:nvSpPr>
        <p:spPr bwMode="auto">
          <a:xfrm>
            <a:off x="1295400" y="39624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p>
        </p:txBody>
      </p:sp>
      <p:pic>
        <p:nvPicPr>
          <p:cNvPr id="259081" name="Picture 9" descr="Kết quả hình ảnh cho hình ảnh đạo bà la môn">
            <a:extLst>
              <a:ext uri="{FF2B5EF4-FFF2-40B4-BE49-F238E27FC236}">
                <a16:creationId xmlns:a16="http://schemas.microsoft.com/office/drawing/2014/main" xmlns="" id="{FC9AAD56-DA1F-D241-A426-444258288EE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381000"/>
            <a:ext cx="7239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2" name="Picture 10" descr="thanh-dia-my-son-o-da-nang-4">
            <a:extLst>
              <a:ext uri="{FF2B5EF4-FFF2-40B4-BE49-F238E27FC236}">
                <a16:creationId xmlns:a16="http://schemas.microsoft.com/office/drawing/2014/main" xmlns="" id="{9693B9FF-6009-804B-9F9F-FFA6E6CA33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3" name="Picture 11" descr="Kết quả hình ảnh cho hình ảnh hỏa táng của người xưa">
            <a:extLst>
              <a:ext uri="{FF2B5EF4-FFF2-40B4-BE49-F238E27FC236}">
                <a16:creationId xmlns:a16="http://schemas.microsoft.com/office/drawing/2014/main" xmlns="" id="{E69B28E3-377A-BE4F-BB0F-10DF93A9A3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600" y="0"/>
            <a:ext cx="9829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4" name="Picture 12" descr="Hình ảnh có liên quan">
            <a:extLst>
              <a:ext uri="{FF2B5EF4-FFF2-40B4-BE49-F238E27FC236}">
                <a16:creationId xmlns:a16="http://schemas.microsoft.com/office/drawing/2014/main" xmlns="" id="{BBB91F63-47E8-6443-8C26-255A10680F2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0"/>
            <a:ext cx="6172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5" name="Picture 13" descr="Kết quả hình ảnh cho hình ảnh nguwoif chăm ăn trầu">
            <a:extLst>
              <a:ext uri="{FF2B5EF4-FFF2-40B4-BE49-F238E27FC236}">
                <a16:creationId xmlns:a16="http://schemas.microsoft.com/office/drawing/2014/main" xmlns="" id="{A3251C5B-DC45-414A-A06F-A09046BFC12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7663" y="3352800"/>
            <a:ext cx="47005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6" name="Picture 14" descr="Hình ảnh có liên quan">
            <a:extLst>
              <a:ext uri="{FF2B5EF4-FFF2-40B4-BE49-F238E27FC236}">
                <a16:creationId xmlns:a16="http://schemas.microsoft.com/office/drawing/2014/main" xmlns="" id="{E60B67CB-9F1F-2246-A2AA-452752B5592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76600" y="3505200"/>
            <a:ext cx="6172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9087" name="Picture 15" descr="Kết quả hình ảnh cho hình ảnh nguwoif chăm ăn trầu">
            <a:extLst>
              <a:ext uri="{FF2B5EF4-FFF2-40B4-BE49-F238E27FC236}">
                <a16:creationId xmlns:a16="http://schemas.microsoft.com/office/drawing/2014/main" xmlns="" id="{A05F4D12-2366-5442-9705-CFC9A7DE6CE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 y="0"/>
            <a:ext cx="3505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88" name="Text Box 16">
            <a:extLst>
              <a:ext uri="{FF2B5EF4-FFF2-40B4-BE49-F238E27FC236}">
                <a16:creationId xmlns:a16="http://schemas.microsoft.com/office/drawing/2014/main" xmlns="" id="{B5D5C287-9DCF-2043-9118-083C680BAD71}"/>
              </a:ext>
            </a:extLst>
          </p:cNvPr>
          <p:cNvSpPr txBox="1">
            <a:spLocks noChangeArrowheads="1"/>
          </p:cNvSpPr>
          <p:nvPr/>
        </p:nvSpPr>
        <p:spPr bwMode="auto">
          <a:xfrm>
            <a:off x="228600" y="0"/>
            <a:ext cx="6172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dirty="0" err="1">
                <a:solidFill>
                  <a:srgbClr val="FF0000"/>
                </a:solidFill>
              </a:rPr>
              <a:t>Những</a:t>
            </a:r>
            <a:r>
              <a:rPr lang="en-US" altLang="en-US" sz="2000" b="1" dirty="0">
                <a:solidFill>
                  <a:srgbClr val="FF0000"/>
                </a:solidFill>
              </a:rPr>
              <a:t> </a:t>
            </a:r>
            <a:r>
              <a:rPr lang="en-US" altLang="en-US" sz="2000" b="1" dirty="0" err="1">
                <a:solidFill>
                  <a:srgbClr val="FF0000"/>
                </a:solidFill>
              </a:rPr>
              <a:t>thành</a:t>
            </a:r>
            <a:r>
              <a:rPr lang="en-US" altLang="en-US" sz="2000" b="1" dirty="0">
                <a:solidFill>
                  <a:srgbClr val="FF0000"/>
                </a:solidFill>
              </a:rPr>
              <a:t> </a:t>
            </a:r>
            <a:r>
              <a:rPr lang="en-US" altLang="en-US" sz="2000" b="1" dirty="0" err="1">
                <a:solidFill>
                  <a:srgbClr val="FF0000"/>
                </a:solidFill>
              </a:rPr>
              <a:t>tựu</a:t>
            </a:r>
            <a:r>
              <a:rPr lang="en-US" altLang="en-US" sz="2000" b="1" dirty="0">
                <a:solidFill>
                  <a:srgbClr val="FF0000"/>
                </a:solidFill>
              </a:rPr>
              <a:t> </a:t>
            </a:r>
            <a:r>
              <a:rPr lang="en-US" altLang="en-US" sz="2000" b="1" dirty="0" err="1">
                <a:solidFill>
                  <a:srgbClr val="FF0000"/>
                </a:solidFill>
              </a:rPr>
              <a:t>về</a:t>
            </a:r>
            <a:r>
              <a:rPr lang="en-US" altLang="en-US" sz="2000" b="1" dirty="0">
                <a:solidFill>
                  <a:srgbClr val="FF0000"/>
                </a:solidFill>
              </a:rPr>
              <a:t> </a:t>
            </a:r>
            <a:r>
              <a:rPr lang="en-US" altLang="en-US" sz="2000" b="1" dirty="0" err="1">
                <a:solidFill>
                  <a:srgbClr val="FF0000"/>
                </a:solidFill>
              </a:rPr>
              <a:t>văn</a:t>
            </a:r>
            <a:r>
              <a:rPr lang="en-US" altLang="en-US" sz="2000" b="1" dirty="0">
                <a:solidFill>
                  <a:srgbClr val="FF0000"/>
                </a:solidFill>
              </a:rPr>
              <a:t> </a:t>
            </a:r>
            <a:r>
              <a:rPr lang="en-US" altLang="en-US" sz="2000" b="1" dirty="0" err="1">
                <a:solidFill>
                  <a:srgbClr val="FF0000"/>
                </a:solidFill>
              </a:rPr>
              <a:t>hóa</a:t>
            </a:r>
            <a:r>
              <a:rPr lang="en-US" altLang="en-US" sz="2000" b="1" dirty="0">
                <a:solidFill>
                  <a:srgbClr val="FF0000"/>
                </a:solidFill>
              </a:rPr>
              <a:t> Cham-pa </a:t>
            </a:r>
          </a:p>
        </p:txBody>
      </p:sp>
      <p:grpSp>
        <p:nvGrpSpPr>
          <p:cNvPr id="4" name="Group 20">
            <a:extLst>
              <a:ext uri="{FF2B5EF4-FFF2-40B4-BE49-F238E27FC236}">
                <a16:creationId xmlns:a16="http://schemas.microsoft.com/office/drawing/2014/main" xmlns="" id="{92995C95-5919-1D4F-892C-93062E2546AD}"/>
              </a:ext>
            </a:extLst>
          </p:cNvPr>
          <p:cNvGrpSpPr>
            <a:grpSpLocks/>
          </p:cNvGrpSpPr>
          <p:nvPr/>
        </p:nvGrpSpPr>
        <p:grpSpPr bwMode="auto">
          <a:xfrm>
            <a:off x="1876350" y="390041"/>
            <a:ext cx="5732462" cy="6858000"/>
            <a:chOff x="0" y="0"/>
            <a:chExt cx="2928" cy="4320"/>
          </a:xfrm>
        </p:grpSpPr>
        <p:pic>
          <p:nvPicPr>
            <p:cNvPr id="14351" name="Picture 21" descr="Cham03">
              <a:extLst>
                <a:ext uri="{FF2B5EF4-FFF2-40B4-BE49-F238E27FC236}">
                  <a16:creationId xmlns:a16="http://schemas.microsoft.com/office/drawing/2014/main" xmlns="" id="{EF070B12-E57F-0241-84D3-F4EF39373FF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88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22">
              <a:extLst>
                <a:ext uri="{FF2B5EF4-FFF2-40B4-BE49-F238E27FC236}">
                  <a16:creationId xmlns:a16="http://schemas.microsoft.com/office/drawing/2014/main" xmlns="" id="{B98013F8-620D-714B-A3B1-69B8CCEED236}"/>
                </a:ext>
              </a:extLst>
            </p:cNvPr>
            <p:cNvSpPr txBox="1">
              <a:spLocks noChangeArrowheads="1"/>
            </p:cNvSpPr>
            <p:nvPr/>
          </p:nvSpPr>
          <p:spPr bwMode="auto">
            <a:xfrm>
              <a:off x="0" y="3888"/>
              <a:ext cx="29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a:solidFill>
                    <a:srgbClr val="00FFFF"/>
                  </a:solidFill>
                  <a:latin typeface="VNI-Cooper" pitchFamily="2" charset="0"/>
                </a:rPr>
                <a:t>Shiva múa</a:t>
              </a:r>
            </a:p>
          </p:txBody>
        </p:sp>
      </p:grpSp>
    </p:spTree>
  </p:cSld>
  <p:clrMapOvr>
    <a:masterClrMapping/>
  </p:clrMapOvr>
  <p:transition spd="slow">
    <p:circle/>
    <p:sndAc>
      <p:stSnd>
        <p:snd r:embed="rId4" name="Cau hoi.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9088"/>
                                        </p:tgtEl>
                                        <p:attrNameLst>
                                          <p:attrName>style.visibility</p:attrName>
                                        </p:attrNameLst>
                                      </p:cBhvr>
                                      <p:to>
                                        <p:strVal val="visible"/>
                                      </p:to>
                                    </p:set>
                                    <p:animEffect transition="in" filter="blinds(horizontal)">
                                      <p:cBhvr>
                                        <p:cTn id="7" dur="500"/>
                                        <p:tgtEl>
                                          <p:spTgt spid="259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59079"/>
                                        </p:tgtEl>
                                        <p:attrNameLst>
                                          <p:attrName>style.visibility</p:attrName>
                                        </p:attrNameLst>
                                      </p:cBhvr>
                                      <p:to>
                                        <p:strVal val="visible"/>
                                      </p:to>
                                    </p:set>
                                    <p:animEffect transition="in" filter="checkerboard(across)">
                                      <p:cBhvr>
                                        <p:cTn id="17" dur="500"/>
                                        <p:tgtEl>
                                          <p:spTgt spid="2590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259081"/>
                                        </p:tgtEl>
                                        <p:attrNameLst>
                                          <p:attrName>style.visibility</p:attrName>
                                        </p:attrNameLst>
                                      </p:cBhvr>
                                      <p:to>
                                        <p:strVal val="visible"/>
                                      </p:to>
                                    </p:set>
                                    <p:anim calcmode="lin" valueType="num">
                                      <p:cBhvr additive="base">
                                        <p:cTn id="22" dur="500" fill="hold"/>
                                        <p:tgtEl>
                                          <p:spTgt spid="259081"/>
                                        </p:tgtEl>
                                        <p:attrNameLst>
                                          <p:attrName>ppt_x</p:attrName>
                                        </p:attrNameLst>
                                      </p:cBhvr>
                                      <p:tavLst>
                                        <p:tav tm="0">
                                          <p:val>
                                            <p:strVal val="#ppt_x"/>
                                          </p:val>
                                        </p:tav>
                                        <p:tav tm="100000">
                                          <p:val>
                                            <p:strVal val="#ppt_x"/>
                                          </p:val>
                                        </p:tav>
                                      </p:tavLst>
                                    </p:anim>
                                    <p:anim calcmode="lin" valueType="num">
                                      <p:cBhvr additive="base">
                                        <p:cTn id="23" dur="500" fill="hold"/>
                                        <p:tgtEl>
                                          <p:spTgt spid="259081"/>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59082"/>
                                        </p:tgtEl>
                                        <p:attrNameLst>
                                          <p:attrName>style.visibility</p:attrName>
                                        </p:attrNameLst>
                                      </p:cBhvr>
                                      <p:to>
                                        <p:strVal val="visible"/>
                                      </p:to>
                                    </p:set>
                                    <p:anim calcmode="lin" valueType="num">
                                      <p:cBhvr additive="base">
                                        <p:cTn id="28" dur="500" fill="hold"/>
                                        <p:tgtEl>
                                          <p:spTgt spid="259082"/>
                                        </p:tgtEl>
                                        <p:attrNameLst>
                                          <p:attrName>ppt_x</p:attrName>
                                        </p:attrNameLst>
                                      </p:cBhvr>
                                      <p:tavLst>
                                        <p:tav tm="0">
                                          <p:val>
                                            <p:strVal val="#ppt_x"/>
                                          </p:val>
                                        </p:tav>
                                        <p:tav tm="100000">
                                          <p:val>
                                            <p:strVal val="#ppt_x"/>
                                          </p:val>
                                        </p:tav>
                                      </p:tavLst>
                                    </p:anim>
                                    <p:anim calcmode="lin" valueType="num">
                                      <p:cBhvr additive="base">
                                        <p:cTn id="29" dur="500" fill="hold"/>
                                        <p:tgtEl>
                                          <p:spTgt spid="259082"/>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nodeType="clickEffect">
                                  <p:stCondLst>
                                    <p:cond delay="0"/>
                                  </p:stCondLst>
                                  <p:childTnLst>
                                    <p:set>
                                      <p:cBhvr>
                                        <p:cTn id="33" dur="1" fill="hold">
                                          <p:stCondLst>
                                            <p:cond delay="0"/>
                                          </p:stCondLst>
                                        </p:cTn>
                                        <p:tgtEl>
                                          <p:spTgt spid="259083"/>
                                        </p:tgtEl>
                                        <p:attrNameLst>
                                          <p:attrName>style.visibility</p:attrName>
                                        </p:attrNameLst>
                                      </p:cBhvr>
                                      <p:to>
                                        <p:strVal val="visible"/>
                                      </p:to>
                                    </p:set>
                                    <p:animEffect transition="in" filter="checkerboard(across)">
                                      <p:cBhvr>
                                        <p:cTn id="34" dur="500"/>
                                        <p:tgtEl>
                                          <p:spTgt spid="25908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59087"/>
                                        </p:tgtEl>
                                        <p:attrNameLst>
                                          <p:attrName>style.visibility</p:attrName>
                                        </p:attrNameLst>
                                      </p:cBhvr>
                                      <p:to>
                                        <p:strVal val="visible"/>
                                      </p:to>
                                    </p:set>
                                    <p:anim calcmode="lin" valueType="num">
                                      <p:cBhvr additive="base">
                                        <p:cTn id="39" dur="500" fill="hold"/>
                                        <p:tgtEl>
                                          <p:spTgt spid="259087"/>
                                        </p:tgtEl>
                                        <p:attrNameLst>
                                          <p:attrName>ppt_x</p:attrName>
                                        </p:attrNameLst>
                                      </p:cBhvr>
                                      <p:tavLst>
                                        <p:tav tm="0">
                                          <p:val>
                                            <p:strVal val="#ppt_x"/>
                                          </p:val>
                                        </p:tav>
                                        <p:tav tm="100000">
                                          <p:val>
                                            <p:strVal val="#ppt_x"/>
                                          </p:val>
                                        </p:tav>
                                      </p:tavLst>
                                    </p:anim>
                                    <p:anim calcmode="lin" valueType="num">
                                      <p:cBhvr additive="base">
                                        <p:cTn id="40" dur="500" fill="hold"/>
                                        <p:tgtEl>
                                          <p:spTgt spid="259087"/>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500"/>
                            </p:stCondLst>
                            <p:childTnLst>
                              <p:par>
                                <p:cTn id="42" presetID="2" presetClass="entr" presetSubtype="4" fill="hold" nodeType="afterEffect">
                                  <p:stCondLst>
                                    <p:cond delay="0"/>
                                  </p:stCondLst>
                                  <p:childTnLst>
                                    <p:set>
                                      <p:cBhvr>
                                        <p:cTn id="43" dur="1" fill="hold">
                                          <p:stCondLst>
                                            <p:cond delay="0"/>
                                          </p:stCondLst>
                                        </p:cTn>
                                        <p:tgtEl>
                                          <p:spTgt spid="259085"/>
                                        </p:tgtEl>
                                        <p:attrNameLst>
                                          <p:attrName>style.visibility</p:attrName>
                                        </p:attrNameLst>
                                      </p:cBhvr>
                                      <p:to>
                                        <p:strVal val="visible"/>
                                      </p:to>
                                    </p:set>
                                    <p:anim calcmode="lin" valueType="num">
                                      <p:cBhvr additive="base">
                                        <p:cTn id="44" dur="500" fill="hold"/>
                                        <p:tgtEl>
                                          <p:spTgt spid="259085"/>
                                        </p:tgtEl>
                                        <p:attrNameLst>
                                          <p:attrName>ppt_x</p:attrName>
                                        </p:attrNameLst>
                                      </p:cBhvr>
                                      <p:tavLst>
                                        <p:tav tm="0">
                                          <p:val>
                                            <p:strVal val="#ppt_x"/>
                                          </p:val>
                                        </p:tav>
                                        <p:tav tm="100000">
                                          <p:val>
                                            <p:strVal val="#ppt_x"/>
                                          </p:val>
                                        </p:tav>
                                      </p:tavLst>
                                    </p:anim>
                                    <p:anim calcmode="lin" valueType="num">
                                      <p:cBhvr additive="base">
                                        <p:cTn id="45" dur="500" fill="hold"/>
                                        <p:tgtEl>
                                          <p:spTgt spid="259085"/>
                                        </p:tgtEl>
                                        <p:attrNameLst>
                                          <p:attrName>ppt_y</p:attrName>
                                        </p:attrNameLst>
                                      </p:cBhvr>
                                      <p:tavLst>
                                        <p:tav tm="0">
                                          <p:val>
                                            <p:strVal val="1+#ppt_h/2"/>
                                          </p:val>
                                        </p:tav>
                                        <p:tav tm="100000">
                                          <p:val>
                                            <p:strVal val="#ppt_y"/>
                                          </p:val>
                                        </p:tav>
                                      </p:tavLst>
                                    </p:anim>
                                  </p:childTnLst>
                                </p:cTn>
                              </p:par>
                            </p:childTnLst>
                          </p:cTn>
                        </p:par>
                        <p:par>
                          <p:cTn id="46" fill="hold" nodeType="afterGroup">
                            <p:stCondLst>
                              <p:cond delay="1000"/>
                            </p:stCondLst>
                            <p:childTnLst>
                              <p:par>
                                <p:cTn id="47" presetID="2" presetClass="entr" presetSubtype="4" fill="hold" nodeType="afterEffect">
                                  <p:stCondLst>
                                    <p:cond delay="0"/>
                                  </p:stCondLst>
                                  <p:childTnLst>
                                    <p:set>
                                      <p:cBhvr>
                                        <p:cTn id="48" dur="1" fill="hold">
                                          <p:stCondLst>
                                            <p:cond delay="0"/>
                                          </p:stCondLst>
                                        </p:cTn>
                                        <p:tgtEl>
                                          <p:spTgt spid="259086"/>
                                        </p:tgtEl>
                                        <p:attrNameLst>
                                          <p:attrName>style.visibility</p:attrName>
                                        </p:attrNameLst>
                                      </p:cBhvr>
                                      <p:to>
                                        <p:strVal val="visible"/>
                                      </p:to>
                                    </p:set>
                                    <p:anim calcmode="lin" valueType="num">
                                      <p:cBhvr additive="base">
                                        <p:cTn id="49" dur="500" fill="hold"/>
                                        <p:tgtEl>
                                          <p:spTgt spid="259086"/>
                                        </p:tgtEl>
                                        <p:attrNameLst>
                                          <p:attrName>ppt_x</p:attrName>
                                        </p:attrNameLst>
                                      </p:cBhvr>
                                      <p:tavLst>
                                        <p:tav tm="0">
                                          <p:val>
                                            <p:strVal val="#ppt_x"/>
                                          </p:val>
                                        </p:tav>
                                        <p:tav tm="100000">
                                          <p:val>
                                            <p:strVal val="#ppt_x"/>
                                          </p:val>
                                        </p:tav>
                                      </p:tavLst>
                                    </p:anim>
                                    <p:anim calcmode="lin" valueType="num">
                                      <p:cBhvr additive="base">
                                        <p:cTn id="50" dur="500" fill="hold"/>
                                        <p:tgtEl>
                                          <p:spTgt spid="259086"/>
                                        </p:tgtEl>
                                        <p:attrNameLst>
                                          <p:attrName>ppt_y</p:attrName>
                                        </p:attrNameLst>
                                      </p:cBhvr>
                                      <p:tavLst>
                                        <p:tav tm="0">
                                          <p:val>
                                            <p:strVal val="1+#ppt_h/2"/>
                                          </p:val>
                                        </p:tav>
                                        <p:tav tm="100000">
                                          <p:val>
                                            <p:strVal val="#ppt_y"/>
                                          </p:val>
                                        </p:tav>
                                      </p:tavLst>
                                    </p:anim>
                                  </p:childTnLst>
                                </p:cTn>
                              </p:par>
                            </p:childTnLst>
                          </p:cTn>
                        </p:par>
                        <p:par>
                          <p:cTn id="51" fill="hold" nodeType="afterGroup">
                            <p:stCondLst>
                              <p:cond delay="1500"/>
                            </p:stCondLst>
                            <p:childTnLst>
                              <p:par>
                                <p:cTn id="52" presetID="2" presetClass="entr" presetSubtype="4" fill="hold" nodeType="afterEffect">
                                  <p:stCondLst>
                                    <p:cond delay="0"/>
                                  </p:stCondLst>
                                  <p:childTnLst>
                                    <p:set>
                                      <p:cBhvr>
                                        <p:cTn id="53" dur="1" fill="hold">
                                          <p:stCondLst>
                                            <p:cond delay="0"/>
                                          </p:stCondLst>
                                        </p:cTn>
                                        <p:tgtEl>
                                          <p:spTgt spid="259084"/>
                                        </p:tgtEl>
                                        <p:attrNameLst>
                                          <p:attrName>style.visibility</p:attrName>
                                        </p:attrNameLst>
                                      </p:cBhvr>
                                      <p:to>
                                        <p:strVal val="visible"/>
                                      </p:to>
                                    </p:set>
                                    <p:anim calcmode="lin" valueType="num">
                                      <p:cBhvr additive="base">
                                        <p:cTn id="54" dur="500" fill="hold"/>
                                        <p:tgtEl>
                                          <p:spTgt spid="259084"/>
                                        </p:tgtEl>
                                        <p:attrNameLst>
                                          <p:attrName>ppt_x</p:attrName>
                                        </p:attrNameLst>
                                      </p:cBhvr>
                                      <p:tavLst>
                                        <p:tav tm="0">
                                          <p:val>
                                            <p:strVal val="#ppt_x"/>
                                          </p:val>
                                        </p:tav>
                                        <p:tav tm="100000">
                                          <p:val>
                                            <p:strVal val="#ppt_x"/>
                                          </p:val>
                                        </p:tav>
                                      </p:tavLst>
                                    </p:anim>
                                    <p:anim calcmode="lin" valueType="num">
                                      <p:cBhvr additive="base">
                                        <p:cTn id="55" dur="500" fill="hold"/>
                                        <p:tgtEl>
                                          <p:spTgt spid="259084"/>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nodeType="clickEffect">
                                  <p:stCondLst>
                                    <p:cond delay="0"/>
                                  </p:stCondLst>
                                  <p:childTnLst>
                                    <p:set>
                                      <p:cBhvr>
                                        <p:cTn id="59"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259074"/>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 presetClass="mediacall" presetSubtype="0" fill="hold" nodeType="clickEffect">
                                  <p:stCondLst>
                                    <p:cond delay="0"/>
                                  </p:stCondLst>
                                  <p:childTnLst>
                                    <p:cmd type="call" cmd="playFrom(0.0)">
                                      <p:cBhvr>
                                        <p:cTn id="64" dur="1" fill="hold"/>
                                        <p:tgtEl>
                                          <p:spTgt spid="259074"/>
                                        </p:tgtEl>
                                      </p:cBhvr>
                                    </p:cmd>
                                  </p:childTnLst>
                                </p:cTn>
                              </p:par>
                            </p:childTnLst>
                          </p:cTn>
                        </p:par>
                      </p:childTnLst>
                    </p:cTn>
                  </p:par>
                </p:childTnLst>
              </p:cTn>
              <p:nextCondLst>
                <p:cond evt="onClick" delay="0">
                  <p:tgtEl>
                    <p:spTgt spid="259074"/>
                  </p:tgtEl>
                </p:cond>
              </p:nextCondLst>
            </p:seq>
            <p:audio>
              <p:cMediaNode vol="80000">
                <p:cTn id="65" fill="hold" display="0">
                  <p:stCondLst>
                    <p:cond delay="indefinite"/>
                  </p:stCondLst>
                  <p:endCondLst>
                    <p:cond evt="onStopAudio" delay="0">
                      <p:tgtEl>
                        <p:sldTgt/>
                      </p:tgtEl>
                    </p:cond>
                  </p:endCondLst>
                </p:cTn>
                <p:tgtEl>
                  <p:spTgt spid="259074"/>
                </p:tgtEl>
              </p:cMediaNode>
            </p:audio>
          </p:childTnLst>
        </p:cTn>
      </p:par>
    </p:tnLst>
    <p:bldLst>
      <p:bldP spid="25908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7" name="Uoc lam chien si - thanh hoa.mp3">
            <a:hlinkClick r:id="" action="ppaction://media"/>
            <a:extLst>
              <a:ext uri="{FF2B5EF4-FFF2-40B4-BE49-F238E27FC236}">
                <a16:creationId xmlns:a16="http://schemas.microsoft.com/office/drawing/2014/main" xmlns="" id="{67E4135B-48D7-1048-A810-0E5D567514B1}"/>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51" descr="AndersonFalls,Columbus,I17188[1]">
            <a:extLst>
              <a:ext uri="{FF2B5EF4-FFF2-40B4-BE49-F238E27FC236}">
                <a16:creationId xmlns:a16="http://schemas.microsoft.com/office/drawing/2014/main" xmlns="" id="{6E29F515-C3F2-5B40-BC2F-C31033B375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8173" name="Picture 61" descr="tdong">
            <a:extLst>
              <a:ext uri="{FF2B5EF4-FFF2-40B4-BE49-F238E27FC236}">
                <a16:creationId xmlns:a16="http://schemas.microsoft.com/office/drawing/2014/main" xmlns="" id="{A13740AB-49FB-2F4D-A7BF-7AEF49B5757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457200"/>
            <a:ext cx="57102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1" name="Group 62">
            <a:extLst>
              <a:ext uri="{FF2B5EF4-FFF2-40B4-BE49-F238E27FC236}">
                <a16:creationId xmlns:a16="http://schemas.microsoft.com/office/drawing/2014/main" xmlns="" id="{3DEE459A-9A92-1E4D-9A42-1A5596A3A4FF}"/>
              </a:ext>
            </a:extLst>
          </p:cNvPr>
          <p:cNvGrpSpPr>
            <a:grpSpLocks/>
          </p:cNvGrpSpPr>
          <p:nvPr/>
        </p:nvGrpSpPr>
        <p:grpSpPr bwMode="auto">
          <a:xfrm>
            <a:off x="2895600" y="609600"/>
            <a:ext cx="3200400" cy="5486400"/>
            <a:chOff x="1248" y="240"/>
            <a:chExt cx="2544" cy="4080"/>
          </a:xfrm>
        </p:grpSpPr>
        <p:grpSp>
          <p:nvGrpSpPr>
            <p:cNvPr id="4110" name="Group 63">
              <a:extLst>
                <a:ext uri="{FF2B5EF4-FFF2-40B4-BE49-F238E27FC236}">
                  <a16:creationId xmlns:a16="http://schemas.microsoft.com/office/drawing/2014/main" xmlns="" id="{C39D4318-BE25-A743-976D-044F312E4DA0}"/>
                </a:ext>
              </a:extLst>
            </p:cNvPr>
            <p:cNvGrpSpPr>
              <a:grpSpLocks/>
            </p:cNvGrpSpPr>
            <p:nvPr/>
          </p:nvGrpSpPr>
          <p:grpSpPr bwMode="auto">
            <a:xfrm>
              <a:off x="1248" y="240"/>
              <a:ext cx="2544" cy="4080"/>
              <a:chOff x="1440" y="240"/>
              <a:chExt cx="2544" cy="4080"/>
            </a:xfrm>
          </p:grpSpPr>
          <p:grpSp>
            <p:nvGrpSpPr>
              <p:cNvPr id="4112" name="Group 64">
                <a:extLst>
                  <a:ext uri="{FF2B5EF4-FFF2-40B4-BE49-F238E27FC236}">
                    <a16:creationId xmlns:a16="http://schemas.microsoft.com/office/drawing/2014/main" xmlns="" id="{B583A026-D219-3946-BA8B-0B4BC3E320CD}"/>
                  </a:ext>
                </a:extLst>
              </p:cNvPr>
              <p:cNvGrpSpPr>
                <a:grpSpLocks/>
              </p:cNvGrpSpPr>
              <p:nvPr/>
            </p:nvGrpSpPr>
            <p:grpSpPr bwMode="auto">
              <a:xfrm>
                <a:off x="1440" y="240"/>
                <a:ext cx="2544" cy="4080"/>
                <a:chOff x="1488" y="144"/>
                <a:chExt cx="2544" cy="4080"/>
              </a:xfrm>
            </p:grpSpPr>
            <p:grpSp>
              <p:nvGrpSpPr>
                <p:cNvPr id="4114" name="Group 65">
                  <a:extLst>
                    <a:ext uri="{FF2B5EF4-FFF2-40B4-BE49-F238E27FC236}">
                      <a16:creationId xmlns:a16="http://schemas.microsoft.com/office/drawing/2014/main" xmlns="" id="{58F2A905-FB3E-D64A-A324-3306A3A9A054}"/>
                    </a:ext>
                  </a:extLst>
                </p:cNvPr>
                <p:cNvGrpSpPr>
                  <a:grpSpLocks/>
                </p:cNvGrpSpPr>
                <p:nvPr/>
              </p:nvGrpSpPr>
              <p:grpSpPr bwMode="auto">
                <a:xfrm>
                  <a:off x="1488" y="144"/>
                  <a:ext cx="2544" cy="4080"/>
                  <a:chOff x="1488" y="144"/>
                  <a:chExt cx="2544" cy="4080"/>
                </a:xfrm>
              </p:grpSpPr>
              <p:grpSp>
                <p:nvGrpSpPr>
                  <p:cNvPr id="4116" name="Group 66">
                    <a:extLst>
                      <a:ext uri="{FF2B5EF4-FFF2-40B4-BE49-F238E27FC236}">
                        <a16:creationId xmlns:a16="http://schemas.microsoft.com/office/drawing/2014/main" xmlns="" id="{43D38A3D-06C8-2145-8589-709615E4FBBA}"/>
                      </a:ext>
                    </a:extLst>
                  </p:cNvPr>
                  <p:cNvGrpSpPr>
                    <a:grpSpLocks/>
                  </p:cNvGrpSpPr>
                  <p:nvPr/>
                </p:nvGrpSpPr>
                <p:grpSpPr bwMode="auto">
                  <a:xfrm>
                    <a:off x="1488" y="144"/>
                    <a:ext cx="2544" cy="4080"/>
                    <a:chOff x="1488" y="144"/>
                    <a:chExt cx="2544" cy="4080"/>
                  </a:xfrm>
                </p:grpSpPr>
                <p:grpSp>
                  <p:nvGrpSpPr>
                    <p:cNvPr id="4118" name="Group 67">
                      <a:extLst>
                        <a:ext uri="{FF2B5EF4-FFF2-40B4-BE49-F238E27FC236}">
                          <a16:creationId xmlns:a16="http://schemas.microsoft.com/office/drawing/2014/main" xmlns="" id="{8DDDDE11-BCAF-2846-805C-AE28EBAAB328}"/>
                        </a:ext>
                      </a:extLst>
                    </p:cNvPr>
                    <p:cNvGrpSpPr>
                      <a:grpSpLocks/>
                    </p:cNvGrpSpPr>
                    <p:nvPr/>
                  </p:nvGrpSpPr>
                  <p:grpSpPr bwMode="auto">
                    <a:xfrm>
                      <a:off x="1488" y="144"/>
                      <a:ext cx="2544" cy="4080"/>
                      <a:chOff x="1056" y="288"/>
                      <a:chExt cx="2304" cy="3840"/>
                    </a:xfrm>
                  </p:grpSpPr>
                  <p:grpSp>
                    <p:nvGrpSpPr>
                      <p:cNvPr id="4120" name="Group 68">
                        <a:extLst>
                          <a:ext uri="{FF2B5EF4-FFF2-40B4-BE49-F238E27FC236}">
                            <a16:creationId xmlns:a16="http://schemas.microsoft.com/office/drawing/2014/main" xmlns="" id="{C14C67FC-0417-474E-A8EC-45093CE60F09}"/>
                          </a:ext>
                        </a:extLst>
                      </p:cNvPr>
                      <p:cNvGrpSpPr>
                        <a:grpSpLocks/>
                      </p:cNvGrpSpPr>
                      <p:nvPr/>
                    </p:nvGrpSpPr>
                    <p:grpSpPr bwMode="auto">
                      <a:xfrm>
                        <a:off x="1056" y="288"/>
                        <a:ext cx="2304" cy="3840"/>
                        <a:chOff x="1056" y="288"/>
                        <a:chExt cx="2304" cy="3840"/>
                      </a:xfrm>
                    </p:grpSpPr>
                    <p:grpSp>
                      <p:nvGrpSpPr>
                        <p:cNvPr id="4122" name="Group 69">
                          <a:extLst>
                            <a:ext uri="{FF2B5EF4-FFF2-40B4-BE49-F238E27FC236}">
                              <a16:creationId xmlns:a16="http://schemas.microsoft.com/office/drawing/2014/main" xmlns="" id="{D186BA6A-B106-5C4C-867D-CB970B6CA9C9}"/>
                            </a:ext>
                          </a:extLst>
                        </p:cNvPr>
                        <p:cNvGrpSpPr>
                          <a:grpSpLocks/>
                        </p:cNvGrpSpPr>
                        <p:nvPr/>
                      </p:nvGrpSpPr>
                      <p:grpSpPr bwMode="auto">
                        <a:xfrm>
                          <a:off x="1056" y="288"/>
                          <a:ext cx="2304" cy="3840"/>
                          <a:chOff x="1200" y="288"/>
                          <a:chExt cx="2304" cy="3840"/>
                        </a:xfrm>
                      </p:grpSpPr>
                      <p:grpSp>
                        <p:nvGrpSpPr>
                          <p:cNvPr id="4124" name="Group 70">
                            <a:extLst>
                              <a:ext uri="{FF2B5EF4-FFF2-40B4-BE49-F238E27FC236}">
                                <a16:creationId xmlns:a16="http://schemas.microsoft.com/office/drawing/2014/main" xmlns="" id="{4F6BD51B-BC6B-B744-807F-E7558ABBECE4}"/>
                              </a:ext>
                            </a:extLst>
                          </p:cNvPr>
                          <p:cNvGrpSpPr>
                            <a:grpSpLocks/>
                          </p:cNvGrpSpPr>
                          <p:nvPr/>
                        </p:nvGrpSpPr>
                        <p:grpSpPr bwMode="auto">
                          <a:xfrm>
                            <a:off x="1200" y="288"/>
                            <a:ext cx="2304" cy="3840"/>
                            <a:chOff x="1200" y="288"/>
                            <a:chExt cx="2304" cy="3840"/>
                          </a:xfrm>
                        </p:grpSpPr>
                        <p:grpSp>
                          <p:nvGrpSpPr>
                            <p:cNvPr id="4126" name="Group 71">
                              <a:extLst>
                                <a:ext uri="{FF2B5EF4-FFF2-40B4-BE49-F238E27FC236}">
                                  <a16:creationId xmlns:a16="http://schemas.microsoft.com/office/drawing/2014/main" xmlns="" id="{32CB8F2E-BBEC-5149-8221-03B92D05E365}"/>
                                </a:ext>
                              </a:extLst>
                            </p:cNvPr>
                            <p:cNvGrpSpPr>
                              <a:grpSpLocks/>
                            </p:cNvGrpSpPr>
                            <p:nvPr/>
                          </p:nvGrpSpPr>
                          <p:grpSpPr bwMode="auto">
                            <a:xfrm>
                              <a:off x="1200" y="288"/>
                              <a:ext cx="2304" cy="3840"/>
                              <a:chOff x="1200" y="288"/>
                              <a:chExt cx="2304" cy="3840"/>
                            </a:xfrm>
                          </p:grpSpPr>
                          <p:grpSp>
                            <p:nvGrpSpPr>
                              <p:cNvPr id="4128" name="Group 72">
                                <a:extLst>
                                  <a:ext uri="{FF2B5EF4-FFF2-40B4-BE49-F238E27FC236}">
                                    <a16:creationId xmlns:a16="http://schemas.microsoft.com/office/drawing/2014/main" xmlns="" id="{C8860F41-2232-0B46-ABF7-FF525AA67784}"/>
                                  </a:ext>
                                </a:extLst>
                              </p:cNvPr>
                              <p:cNvGrpSpPr>
                                <a:grpSpLocks/>
                              </p:cNvGrpSpPr>
                              <p:nvPr/>
                            </p:nvGrpSpPr>
                            <p:grpSpPr bwMode="auto">
                              <a:xfrm>
                                <a:off x="1200" y="288"/>
                                <a:ext cx="2304" cy="3840"/>
                                <a:chOff x="1200" y="288"/>
                                <a:chExt cx="2304" cy="3840"/>
                              </a:xfrm>
                            </p:grpSpPr>
                            <p:grpSp>
                              <p:nvGrpSpPr>
                                <p:cNvPr id="4130" name="Group 73">
                                  <a:extLst>
                                    <a:ext uri="{FF2B5EF4-FFF2-40B4-BE49-F238E27FC236}">
                                      <a16:creationId xmlns:a16="http://schemas.microsoft.com/office/drawing/2014/main" xmlns="" id="{B8ACDEA0-30B0-A145-87CC-DD89CF6B8118}"/>
                                    </a:ext>
                                  </a:extLst>
                                </p:cNvPr>
                                <p:cNvGrpSpPr>
                                  <a:grpSpLocks/>
                                </p:cNvGrpSpPr>
                                <p:nvPr/>
                              </p:nvGrpSpPr>
                              <p:grpSpPr bwMode="auto">
                                <a:xfrm>
                                  <a:off x="1200" y="288"/>
                                  <a:ext cx="2304" cy="3840"/>
                                  <a:chOff x="1200" y="288"/>
                                  <a:chExt cx="2304" cy="3840"/>
                                </a:xfrm>
                              </p:grpSpPr>
                              <p:grpSp>
                                <p:nvGrpSpPr>
                                  <p:cNvPr id="4132" name="Group 74">
                                    <a:extLst>
                                      <a:ext uri="{FF2B5EF4-FFF2-40B4-BE49-F238E27FC236}">
                                        <a16:creationId xmlns:a16="http://schemas.microsoft.com/office/drawing/2014/main" xmlns="" id="{EB8DE90B-C18D-474A-99F3-D098CC160DC7}"/>
                                      </a:ext>
                                    </a:extLst>
                                  </p:cNvPr>
                                  <p:cNvGrpSpPr>
                                    <a:grpSpLocks/>
                                  </p:cNvGrpSpPr>
                                  <p:nvPr/>
                                </p:nvGrpSpPr>
                                <p:grpSpPr bwMode="auto">
                                  <a:xfrm>
                                    <a:off x="1200" y="288"/>
                                    <a:ext cx="2304" cy="3840"/>
                                    <a:chOff x="1200" y="288"/>
                                    <a:chExt cx="2304" cy="3840"/>
                                  </a:xfrm>
                                </p:grpSpPr>
                                <p:grpSp>
                                  <p:nvGrpSpPr>
                                    <p:cNvPr id="4134" name="Group 75">
                                      <a:extLst>
                                        <a:ext uri="{FF2B5EF4-FFF2-40B4-BE49-F238E27FC236}">
                                          <a16:creationId xmlns:a16="http://schemas.microsoft.com/office/drawing/2014/main" xmlns="" id="{FDEE0B61-DA68-6C4E-B12D-80FC2A6FE668}"/>
                                        </a:ext>
                                      </a:extLst>
                                    </p:cNvPr>
                                    <p:cNvGrpSpPr>
                                      <a:grpSpLocks/>
                                    </p:cNvGrpSpPr>
                                    <p:nvPr/>
                                  </p:nvGrpSpPr>
                                  <p:grpSpPr bwMode="auto">
                                    <a:xfrm>
                                      <a:off x="1200" y="288"/>
                                      <a:ext cx="2304" cy="3840"/>
                                      <a:chOff x="1200" y="288"/>
                                      <a:chExt cx="2304" cy="3840"/>
                                    </a:xfrm>
                                  </p:grpSpPr>
                                  <p:grpSp>
                                    <p:nvGrpSpPr>
                                      <p:cNvPr id="4136" name="Group 76">
                                        <a:extLst>
                                          <a:ext uri="{FF2B5EF4-FFF2-40B4-BE49-F238E27FC236}">
                                            <a16:creationId xmlns:a16="http://schemas.microsoft.com/office/drawing/2014/main" xmlns="" id="{7C1C2E5A-C38C-2D40-A347-0040CEFAD88C}"/>
                                          </a:ext>
                                        </a:extLst>
                                      </p:cNvPr>
                                      <p:cNvGrpSpPr>
                                        <a:grpSpLocks/>
                                      </p:cNvGrpSpPr>
                                      <p:nvPr/>
                                    </p:nvGrpSpPr>
                                    <p:grpSpPr bwMode="auto">
                                      <a:xfrm>
                                        <a:off x="1200" y="288"/>
                                        <a:ext cx="2304" cy="3840"/>
                                        <a:chOff x="1200" y="288"/>
                                        <a:chExt cx="2304" cy="3840"/>
                                      </a:xfrm>
                                    </p:grpSpPr>
                                    <p:grpSp>
                                      <p:nvGrpSpPr>
                                        <p:cNvPr id="4138" name="Group 77">
                                          <a:extLst>
                                            <a:ext uri="{FF2B5EF4-FFF2-40B4-BE49-F238E27FC236}">
                                              <a16:creationId xmlns:a16="http://schemas.microsoft.com/office/drawing/2014/main" xmlns="" id="{493B3E2D-BF3D-5A45-8052-D339F6DD144E}"/>
                                            </a:ext>
                                          </a:extLst>
                                        </p:cNvPr>
                                        <p:cNvGrpSpPr>
                                          <a:grpSpLocks/>
                                        </p:cNvGrpSpPr>
                                        <p:nvPr/>
                                      </p:nvGrpSpPr>
                                      <p:grpSpPr bwMode="auto">
                                        <a:xfrm>
                                          <a:off x="1200" y="288"/>
                                          <a:ext cx="2304" cy="3840"/>
                                          <a:chOff x="1200" y="288"/>
                                          <a:chExt cx="2304" cy="3840"/>
                                        </a:xfrm>
                                      </p:grpSpPr>
                                      <p:sp>
                                        <p:nvSpPr>
                                          <p:cNvPr id="4140" name="Freeform 78">
                                            <a:extLst>
                                              <a:ext uri="{FF2B5EF4-FFF2-40B4-BE49-F238E27FC236}">
                                                <a16:creationId xmlns:a16="http://schemas.microsoft.com/office/drawing/2014/main" xmlns="" id="{7FA0D543-87C4-2349-98FF-17E20469B343}"/>
                                              </a:ext>
                                            </a:extLst>
                                          </p:cNvPr>
                                          <p:cNvSpPr>
                                            <a:spLocks/>
                                          </p:cNvSpPr>
                                          <p:nvPr/>
                                        </p:nvSpPr>
                                        <p:spPr bwMode="auto">
                                          <a:xfrm>
                                            <a:off x="1200" y="288"/>
                                            <a:ext cx="2304" cy="3840"/>
                                          </a:xfrm>
                                          <a:custGeom>
                                            <a:avLst/>
                                            <a:gdLst>
                                              <a:gd name="T0" fmla="*/ 1351 w 2339"/>
                                              <a:gd name="T1" fmla="*/ 430 h 3833"/>
                                              <a:gd name="T2" fmla="*/ 1270 w 2339"/>
                                              <a:gd name="T3" fmla="*/ 183 h 3833"/>
                                              <a:gd name="T4" fmla="*/ 1135 w 2339"/>
                                              <a:gd name="T5" fmla="*/ 128 h 3833"/>
                                              <a:gd name="T6" fmla="*/ 919 w 2339"/>
                                              <a:gd name="T7" fmla="*/ 46 h 3833"/>
                                              <a:gd name="T8" fmla="*/ 752 w 2339"/>
                                              <a:gd name="T9" fmla="*/ 64 h 3833"/>
                                              <a:gd name="T10" fmla="*/ 616 w 2339"/>
                                              <a:gd name="T11" fmla="*/ 165 h 3833"/>
                                              <a:gd name="T12" fmla="*/ 473 w 2339"/>
                                              <a:gd name="T13" fmla="*/ 183 h 3833"/>
                                              <a:gd name="T14" fmla="*/ 377 w 2339"/>
                                              <a:gd name="T15" fmla="*/ 201 h 3833"/>
                                              <a:gd name="T16" fmla="*/ 160 w 2339"/>
                                              <a:gd name="T17" fmla="*/ 156 h 3833"/>
                                              <a:gd name="T18" fmla="*/ 38 w 2339"/>
                                              <a:gd name="T19" fmla="*/ 320 h 3833"/>
                                              <a:gd name="T20" fmla="*/ 210 w 2339"/>
                                              <a:gd name="T21" fmla="*/ 411 h 3833"/>
                                              <a:gd name="T22" fmla="*/ 377 w 2339"/>
                                              <a:gd name="T23" fmla="*/ 677 h 3833"/>
                                              <a:gd name="T24" fmla="*/ 528 w 2339"/>
                                              <a:gd name="T25" fmla="*/ 658 h 3833"/>
                                              <a:gd name="T26" fmla="*/ 656 w 2339"/>
                                              <a:gd name="T27" fmla="*/ 704 h 3833"/>
                                              <a:gd name="T28" fmla="*/ 736 w 2339"/>
                                              <a:gd name="T29" fmla="*/ 868 h 3833"/>
                                              <a:gd name="T30" fmla="*/ 648 w 2339"/>
                                              <a:gd name="T31" fmla="*/ 1006 h 3833"/>
                                              <a:gd name="T32" fmla="*/ 504 w 2339"/>
                                              <a:gd name="T33" fmla="*/ 1033 h 3833"/>
                                              <a:gd name="T34" fmla="*/ 720 w 2339"/>
                                              <a:gd name="T35" fmla="*/ 1198 h 3833"/>
                                              <a:gd name="T36" fmla="*/ 904 w 2339"/>
                                              <a:gd name="T37" fmla="*/ 1408 h 3833"/>
                                              <a:gd name="T38" fmla="*/ 1111 w 2339"/>
                                              <a:gd name="T39" fmla="*/ 1627 h 3833"/>
                                              <a:gd name="T40" fmla="*/ 1128 w 2339"/>
                                              <a:gd name="T41" fmla="*/ 1682 h 3833"/>
                                              <a:gd name="T42" fmla="*/ 1207 w 2339"/>
                                              <a:gd name="T43" fmla="*/ 1837 h 3833"/>
                                              <a:gd name="T44" fmla="*/ 1367 w 2339"/>
                                              <a:gd name="T45" fmla="*/ 1911 h 3833"/>
                                              <a:gd name="T46" fmla="*/ 1422 w 2339"/>
                                              <a:gd name="T47" fmla="*/ 2084 h 3833"/>
                                              <a:gd name="T48" fmla="*/ 1455 w 2339"/>
                                              <a:gd name="T49" fmla="*/ 2523 h 3833"/>
                                              <a:gd name="T50" fmla="*/ 1415 w 2339"/>
                                              <a:gd name="T51" fmla="*/ 2870 h 3833"/>
                                              <a:gd name="T52" fmla="*/ 1327 w 2339"/>
                                              <a:gd name="T53" fmla="*/ 2962 h 3833"/>
                                              <a:gd name="T54" fmla="*/ 1166 w 2339"/>
                                              <a:gd name="T55" fmla="*/ 2998 h 3833"/>
                                              <a:gd name="T56" fmla="*/ 1038 w 2339"/>
                                              <a:gd name="T57" fmla="*/ 3061 h 3833"/>
                                              <a:gd name="T58" fmla="*/ 1047 w 2339"/>
                                              <a:gd name="T59" fmla="*/ 3208 h 3833"/>
                                              <a:gd name="T60" fmla="*/ 991 w 2339"/>
                                              <a:gd name="T61" fmla="*/ 3218 h 3833"/>
                                              <a:gd name="T62" fmla="*/ 648 w 2339"/>
                                              <a:gd name="T63" fmla="*/ 3355 h 3833"/>
                                              <a:gd name="T64" fmla="*/ 767 w 2339"/>
                                              <a:gd name="T65" fmla="*/ 3474 h 3833"/>
                                              <a:gd name="T66" fmla="*/ 792 w 2339"/>
                                              <a:gd name="T67" fmla="*/ 3857 h 3833"/>
                                              <a:gd name="T68" fmla="*/ 912 w 2339"/>
                                              <a:gd name="T69" fmla="*/ 3775 h 3833"/>
                                              <a:gd name="T70" fmla="*/ 1102 w 2339"/>
                                              <a:gd name="T71" fmla="*/ 3597 h 3833"/>
                                              <a:gd name="T72" fmla="*/ 1214 w 2339"/>
                                              <a:gd name="T73" fmla="*/ 3547 h 3833"/>
                                              <a:gd name="T74" fmla="*/ 1311 w 2339"/>
                                              <a:gd name="T75" fmla="*/ 3391 h 3833"/>
                                              <a:gd name="T76" fmla="*/ 1725 w 2339"/>
                                              <a:gd name="T77" fmla="*/ 3263 h 3833"/>
                                              <a:gd name="T78" fmla="*/ 1885 w 2339"/>
                                              <a:gd name="T79" fmla="*/ 3181 h 3833"/>
                                              <a:gd name="T80" fmla="*/ 1956 w 2339"/>
                                              <a:gd name="T81" fmla="*/ 3028 h 3833"/>
                                              <a:gd name="T82" fmla="*/ 1997 w 2339"/>
                                              <a:gd name="T83" fmla="*/ 2815 h 3833"/>
                                              <a:gd name="T84" fmla="*/ 1949 w 2339"/>
                                              <a:gd name="T85" fmla="*/ 2523 h 3833"/>
                                              <a:gd name="T86" fmla="*/ 1774 w 2339"/>
                                              <a:gd name="T87" fmla="*/ 2102 h 3833"/>
                                              <a:gd name="T88" fmla="*/ 1622 w 2339"/>
                                              <a:gd name="T89" fmla="*/ 1892 h 3833"/>
                                              <a:gd name="T90" fmla="*/ 1343 w 2339"/>
                                              <a:gd name="T91" fmla="*/ 1664 h 3833"/>
                                              <a:gd name="T92" fmla="*/ 1183 w 2339"/>
                                              <a:gd name="T93" fmla="*/ 1508 h 3833"/>
                                              <a:gd name="T94" fmla="*/ 1128 w 2339"/>
                                              <a:gd name="T95" fmla="*/ 1399 h 3833"/>
                                              <a:gd name="T96" fmla="*/ 952 w 2339"/>
                                              <a:gd name="T97" fmla="*/ 1207 h 3833"/>
                                              <a:gd name="T98" fmla="*/ 1022 w 2339"/>
                                              <a:gd name="T99" fmla="*/ 987 h 3833"/>
                                              <a:gd name="T100" fmla="*/ 1278 w 2339"/>
                                              <a:gd name="T101" fmla="*/ 640 h 3833"/>
                                              <a:gd name="T102" fmla="*/ 1446 w 2339"/>
                                              <a:gd name="T103" fmla="*/ 658 h 3833"/>
                                              <a:gd name="T104" fmla="*/ 1511 w 2339"/>
                                              <a:gd name="T105" fmla="*/ 558 h 383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39"/>
                                              <a:gd name="T160" fmla="*/ 0 h 3833"/>
                                              <a:gd name="T161" fmla="*/ 2339 w 2339"/>
                                              <a:gd name="T162" fmla="*/ 3833 h 383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39" h="3833">
                                                <a:moveTo>
                                                  <a:pt x="1848" y="494"/>
                                                </a:moveTo>
                                                <a:cubicBezTo>
                                                  <a:pt x="1809" y="433"/>
                                                  <a:pt x="1687" y="452"/>
                                                  <a:pt x="1629" y="448"/>
                                                </a:cubicBezTo>
                                                <a:cubicBezTo>
                                                  <a:pt x="1611" y="442"/>
                                                  <a:pt x="1592" y="436"/>
                                                  <a:pt x="1574" y="430"/>
                                                </a:cubicBezTo>
                                                <a:cubicBezTo>
                                                  <a:pt x="1565" y="427"/>
                                                  <a:pt x="1547" y="421"/>
                                                  <a:pt x="1547" y="421"/>
                                                </a:cubicBezTo>
                                                <a:cubicBezTo>
                                                  <a:pt x="1528" y="361"/>
                                                  <a:pt x="1487" y="365"/>
                                                  <a:pt x="1428" y="357"/>
                                                </a:cubicBezTo>
                                                <a:cubicBezTo>
                                                  <a:pt x="1449" y="293"/>
                                                  <a:pt x="1464" y="308"/>
                                                  <a:pt x="1419" y="293"/>
                                                </a:cubicBezTo>
                                                <a:cubicBezTo>
                                                  <a:pt x="1375" y="249"/>
                                                  <a:pt x="1394" y="224"/>
                                                  <a:pt x="1446" y="210"/>
                                                </a:cubicBezTo>
                                                <a:cubicBezTo>
                                                  <a:pt x="1449" y="201"/>
                                                  <a:pt x="1448" y="190"/>
                                                  <a:pt x="1455" y="183"/>
                                                </a:cubicBezTo>
                                                <a:cubicBezTo>
                                                  <a:pt x="1462" y="176"/>
                                                  <a:pt x="1480" y="183"/>
                                                  <a:pt x="1483" y="174"/>
                                                </a:cubicBezTo>
                                                <a:cubicBezTo>
                                                  <a:pt x="1486" y="166"/>
                                                  <a:pt x="1472" y="160"/>
                                                  <a:pt x="1464" y="156"/>
                                                </a:cubicBezTo>
                                                <a:cubicBezTo>
                                                  <a:pt x="1447" y="147"/>
                                                  <a:pt x="1429" y="139"/>
                                                  <a:pt x="1410" y="137"/>
                                                </a:cubicBezTo>
                                                <a:cubicBezTo>
                                                  <a:pt x="1373" y="134"/>
                                                  <a:pt x="1337" y="131"/>
                                                  <a:pt x="1300" y="128"/>
                                                </a:cubicBezTo>
                                                <a:cubicBezTo>
                                                  <a:pt x="1290" y="121"/>
                                                  <a:pt x="1260" y="99"/>
                                                  <a:pt x="1245" y="101"/>
                                                </a:cubicBezTo>
                                                <a:cubicBezTo>
                                                  <a:pt x="1226" y="103"/>
                                                  <a:pt x="1190" y="119"/>
                                                  <a:pt x="1190" y="119"/>
                                                </a:cubicBezTo>
                                                <a:cubicBezTo>
                                                  <a:pt x="1147" y="108"/>
                                                  <a:pt x="1141" y="107"/>
                                                  <a:pt x="1108" y="82"/>
                                                </a:cubicBezTo>
                                                <a:cubicBezTo>
                                                  <a:pt x="1090" y="69"/>
                                                  <a:pt x="1053" y="46"/>
                                                  <a:pt x="1053" y="46"/>
                                                </a:cubicBezTo>
                                                <a:cubicBezTo>
                                                  <a:pt x="1047" y="28"/>
                                                  <a:pt x="1045" y="0"/>
                                                  <a:pt x="1016" y="0"/>
                                                </a:cubicBezTo>
                                                <a:cubicBezTo>
                                                  <a:pt x="997" y="0"/>
                                                  <a:pt x="962" y="18"/>
                                                  <a:pt x="962" y="18"/>
                                                </a:cubicBezTo>
                                                <a:cubicBezTo>
                                                  <a:pt x="929" y="51"/>
                                                  <a:pt x="952" y="34"/>
                                                  <a:pt x="888" y="55"/>
                                                </a:cubicBezTo>
                                                <a:cubicBezTo>
                                                  <a:pt x="879" y="58"/>
                                                  <a:pt x="861" y="64"/>
                                                  <a:pt x="861" y="64"/>
                                                </a:cubicBezTo>
                                                <a:cubicBezTo>
                                                  <a:pt x="850" y="81"/>
                                                  <a:pt x="833" y="93"/>
                                                  <a:pt x="824" y="110"/>
                                                </a:cubicBezTo>
                                                <a:cubicBezTo>
                                                  <a:pt x="818" y="121"/>
                                                  <a:pt x="823" y="136"/>
                                                  <a:pt x="815" y="146"/>
                                                </a:cubicBezTo>
                                                <a:cubicBezTo>
                                                  <a:pt x="809" y="154"/>
                                                  <a:pt x="797" y="154"/>
                                                  <a:pt x="788" y="156"/>
                                                </a:cubicBezTo>
                                                <a:cubicBezTo>
                                                  <a:pt x="761" y="161"/>
                                                  <a:pt x="733" y="162"/>
                                                  <a:pt x="706" y="165"/>
                                                </a:cubicBezTo>
                                                <a:cubicBezTo>
                                                  <a:pt x="640" y="144"/>
                                                  <a:pt x="692" y="132"/>
                                                  <a:pt x="605" y="146"/>
                                                </a:cubicBezTo>
                                                <a:cubicBezTo>
                                                  <a:pt x="599" y="164"/>
                                                  <a:pt x="593" y="183"/>
                                                  <a:pt x="587" y="201"/>
                                                </a:cubicBezTo>
                                                <a:cubicBezTo>
                                                  <a:pt x="584" y="210"/>
                                                  <a:pt x="578" y="229"/>
                                                  <a:pt x="578" y="229"/>
                                                </a:cubicBezTo>
                                                <a:cubicBezTo>
                                                  <a:pt x="564" y="215"/>
                                                  <a:pt x="555" y="197"/>
                                                  <a:pt x="541" y="183"/>
                                                </a:cubicBezTo>
                                                <a:cubicBezTo>
                                                  <a:pt x="527" y="169"/>
                                                  <a:pt x="509" y="160"/>
                                                  <a:pt x="495" y="146"/>
                                                </a:cubicBezTo>
                                                <a:cubicBezTo>
                                                  <a:pt x="483" y="149"/>
                                                  <a:pt x="469" y="148"/>
                                                  <a:pt x="459" y="156"/>
                                                </a:cubicBezTo>
                                                <a:cubicBezTo>
                                                  <a:pt x="452" y="162"/>
                                                  <a:pt x="455" y="175"/>
                                                  <a:pt x="450" y="183"/>
                                                </a:cubicBezTo>
                                                <a:cubicBezTo>
                                                  <a:pt x="445" y="190"/>
                                                  <a:pt x="437" y="195"/>
                                                  <a:pt x="431" y="201"/>
                                                </a:cubicBezTo>
                                                <a:cubicBezTo>
                                                  <a:pt x="398" y="150"/>
                                                  <a:pt x="412" y="133"/>
                                                  <a:pt x="367" y="156"/>
                                                </a:cubicBezTo>
                                                <a:cubicBezTo>
                                                  <a:pt x="357" y="161"/>
                                                  <a:pt x="349" y="168"/>
                                                  <a:pt x="340" y="174"/>
                                                </a:cubicBezTo>
                                                <a:cubicBezTo>
                                                  <a:pt x="320" y="203"/>
                                                  <a:pt x="305" y="218"/>
                                                  <a:pt x="276" y="238"/>
                                                </a:cubicBezTo>
                                                <a:cubicBezTo>
                                                  <a:pt x="251" y="199"/>
                                                  <a:pt x="228" y="170"/>
                                                  <a:pt x="184" y="156"/>
                                                </a:cubicBezTo>
                                                <a:cubicBezTo>
                                                  <a:pt x="154" y="159"/>
                                                  <a:pt x="123" y="158"/>
                                                  <a:pt x="93" y="165"/>
                                                </a:cubicBezTo>
                                                <a:cubicBezTo>
                                                  <a:pt x="48" y="175"/>
                                                  <a:pt x="75" y="196"/>
                                                  <a:pt x="56" y="229"/>
                                                </a:cubicBezTo>
                                                <a:cubicBezTo>
                                                  <a:pt x="51" y="238"/>
                                                  <a:pt x="38" y="241"/>
                                                  <a:pt x="29" y="247"/>
                                                </a:cubicBezTo>
                                                <a:cubicBezTo>
                                                  <a:pt x="3" y="286"/>
                                                  <a:pt x="0" y="295"/>
                                                  <a:pt x="47" y="311"/>
                                                </a:cubicBezTo>
                                                <a:cubicBezTo>
                                                  <a:pt x="60" y="323"/>
                                                  <a:pt x="68" y="340"/>
                                                  <a:pt x="84" y="348"/>
                                                </a:cubicBezTo>
                                                <a:cubicBezTo>
                                                  <a:pt x="101" y="357"/>
                                                  <a:pt x="139" y="366"/>
                                                  <a:pt x="139" y="366"/>
                                                </a:cubicBezTo>
                                                <a:cubicBezTo>
                                                  <a:pt x="148" y="401"/>
                                                  <a:pt x="164" y="415"/>
                                                  <a:pt x="175" y="448"/>
                                                </a:cubicBezTo>
                                                <a:cubicBezTo>
                                                  <a:pt x="231" y="430"/>
                                                  <a:pt x="184" y="422"/>
                                                  <a:pt x="239" y="402"/>
                                                </a:cubicBezTo>
                                                <a:cubicBezTo>
                                                  <a:pt x="281" y="444"/>
                                                  <a:pt x="280" y="518"/>
                                                  <a:pt x="221" y="540"/>
                                                </a:cubicBezTo>
                                                <a:cubicBezTo>
                                                  <a:pt x="233" y="602"/>
                                                  <a:pt x="234" y="598"/>
                                                  <a:pt x="294" y="613"/>
                                                </a:cubicBezTo>
                                                <a:cubicBezTo>
                                                  <a:pt x="318" y="649"/>
                                                  <a:pt x="335" y="648"/>
                                                  <a:pt x="376" y="658"/>
                                                </a:cubicBezTo>
                                                <a:cubicBezTo>
                                                  <a:pt x="420" y="702"/>
                                                  <a:pt x="364" y="657"/>
                                                  <a:pt x="431" y="668"/>
                                                </a:cubicBezTo>
                                                <a:cubicBezTo>
                                                  <a:pt x="440" y="669"/>
                                                  <a:pt x="443" y="681"/>
                                                  <a:pt x="450" y="686"/>
                                                </a:cubicBezTo>
                                                <a:cubicBezTo>
                                                  <a:pt x="459" y="693"/>
                                                  <a:pt x="468" y="698"/>
                                                  <a:pt x="477" y="704"/>
                                                </a:cubicBezTo>
                                                <a:cubicBezTo>
                                                  <a:pt x="542" y="682"/>
                                                  <a:pt x="467" y="713"/>
                                                  <a:pt x="523" y="668"/>
                                                </a:cubicBezTo>
                                                <a:cubicBezTo>
                                                  <a:pt x="537" y="656"/>
                                                  <a:pt x="599" y="650"/>
                                                  <a:pt x="605" y="649"/>
                                                </a:cubicBezTo>
                                                <a:cubicBezTo>
                                                  <a:pt x="608" y="640"/>
                                                  <a:pt x="605" y="626"/>
                                                  <a:pt x="614" y="622"/>
                                                </a:cubicBezTo>
                                                <a:cubicBezTo>
                                                  <a:pt x="623" y="618"/>
                                                  <a:pt x="632" y="629"/>
                                                  <a:pt x="642" y="631"/>
                                                </a:cubicBezTo>
                                                <a:cubicBezTo>
                                                  <a:pt x="660" y="635"/>
                                                  <a:pt x="678" y="637"/>
                                                  <a:pt x="696" y="640"/>
                                                </a:cubicBezTo>
                                                <a:cubicBezTo>
                                                  <a:pt x="727" y="670"/>
                                                  <a:pt x="708" y="681"/>
                                                  <a:pt x="751" y="695"/>
                                                </a:cubicBezTo>
                                                <a:cubicBezTo>
                                                  <a:pt x="765" y="738"/>
                                                  <a:pt x="755" y="737"/>
                                                  <a:pt x="715" y="750"/>
                                                </a:cubicBezTo>
                                                <a:cubicBezTo>
                                                  <a:pt x="733" y="841"/>
                                                  <a:pt x="702" y="762"/>
                                                  <a:pt x="779" y="805"/>
                                                </a:cubicBezTo>
                                                <a:cubicBezTo>
                                                  <a:pt x="787" y="810"/>
                                                  <a:pt x="780" y="827"/>
                                                  <a:pt x="788" y="832"/>
                                                </a:cubicBezTo>
                                                <a:cubicBezTo>
                                                  <a:pt x="804" y="843"/>
                                                  <a:pt x="843" y="850"/>
                                                  <a:pt x="843" y="850"/>
                                                </a:cubicBezTo>
                                                <a:cubicBezTo>
                                                  <a:pt x="872" y="880"/>
                                                  <a:pt x="862" y="858"/>
                                                  <a:pt x="843" y="896"/>
                                                </a:cubicBezTo>
                                                <a:cubicBezTo>
                                                  <a:pt x="839" y="905"/>
                                                  <a:pt x="841" y="917"/>
                                                  <a:pt x="834" y="924"/>
                                                </a:cubicBezTo>
                                                <a:cubicBezTo>
                                                  <a:pt x="814" y="944"/>
                                                  <a:pt x="779" y="937"/>
                                                  <a:pt x="751" y="942"/>
                                                </a:cubicBezTo>
                                                <a:cubicBezTo>
                                                  <a:pt x="803" y="959"/>
                                                  <a:pt x="770" y="959"/>
                                                  <a:pt x="742" y="988"/>
                                                </a:cubicBezTo>
                                                <a:cubicBezTo>
                                                  <a:pt x="739" y="979"/>
                                                  <a:pt x="741" y="966"/>
                                                  <a:pt x="733" y="960"/>
                                                </a:cubicBezTo>
                                                <a:cubicBezTo>
                                                  <a:pt x="717" y="949"/>
                                                  <a:pt x="678" y="942"/>
                                                  <a:pt x="678" y="942"/>
                                                </a:cubicBezTo>
                                                <a:cubicBezTo>
                                                  <a:pt x="651" y="945"/>
                                                  <a:pt x="622" y="941"/>
                                                  <a:pt x="596" y="951"/>
                                                </a:cubicBezTo>
                                                <a:cubicBezTo>
                                                  <a:pt x="575" y="959"/>
                                                  <a:pt x="594" y="999"/>
                                                  <a:pt x="578" y="1015"/>
                                                </a:cubicBezTo>
                                                <a:cubicBezTo>
                                                  <a:pt x="569" y="1024"/>
                                                  <a:pt x="553" y="1021"/>
                                                  <a:pt x="541" y="1024"/>
                                                </a:cubicBezTo>
                                                <a:cubicBezTo>
                                                  <a:pt x="520" y="1091"/>
                                                  <a:pt x="538" y="1079"/>
                                                  <a:pt x="605" y="1088"/>
                                                </a:cubicBezTo>
                                                <a:cubicBezTo>
                                                  <a:pt x="621" y="1139"/>
                                                  <a:pt x="652" y="1126"/>
                                                  <a:pt x="706" y="1134"/>
                                                </a:cubicBezTo>
                                                <a:cubicBezTo>
                                                  <a:pt x="743" y="1158"/>
                                                  <a:pt x="782" y="1168"/>
                                                  <a:pt x="824" y="1180"/>
                                                </a:cubicBezTo>
                                                <a:cubicBezTo>
                                                  <a:pt x="864" y="1218"/>
                                                  <a:pt x="857" y="1239"/>
                                                  <a:pt x="916" y="1253"/>
                                                </a:cubicBezTo>
                                                <a:cubicBezTo>
                                                  <a:pt x="908" y="1265"/>
                                                  <a:pt x="865" y="1321"/>
                                                  <a:pt x="898" y="1335"/>
                                                </a:cubicBezTo>
                                                <a:cubicBezTo>
                                                  <a:pt x="920" y="1345"/>
                                                  <a:pt x="947" y="1341"/>
                                                  <a:pt x="971" y="1344"/>
                                                </a:cubicBezTo>
                                                <a:cubicBezTo>
                                                  <a:pt x="1032" y="1438"/>
                                                  <a:pt x="930" y="1295"/>
                                                  <a:pt x="1035" y="1381"/>
                                                </a:cubicBezTo>
                                                <a:cubicBezTo>
                                                  <a:pt x="1057" y="1399"/>
                                                  <a:pt x="1033" y="1443"/>
                                                  <a:pt x="1053" y="1463"/>
                                                </a:cubicBezTo>
                                                <a:cubicBezTo>
                                                  <a:pt x="1067" y="1477"/>
                                                  <a:pt x="1108" y="1481"/>
                                                  <a:pt x="1108" y="1481"/>
                                                </a:cubicBezTo>
                                                <a:cubicBezTo>
                                                  <a:pt x="1135" y="1509"/>
                                                  <a:pt x="1133" y="1523"/>
                                                  <a:pt x="1172" y="1536"/>
                                                </a:cubicBezTo>
                                                <a:cubicBezTo>
                                                  <a:pt x="1189" y="1589"/>
                                                  <a:pt x="1223" y="1588"/>
                                                  <a:pt x="1272" y="1600"/>
                                                </a:cubicBezTo>
                                                <a:cubicBezTo>
                                                  <a:pt x="1275" y="1609"/>
                                                  <a:pt x="1282" y="1628"/>
                                                  <a:pt x="1282" y="1628"/>
                                                </a:cubicBezTo>
                                                <a:cubicBezTo>
                                                  <a:pt x="1275" y="1616"/>
                                                  <a:pt x="1261" y="1605"/>
                                                  <a:pt x="1261" y="1591"/>
                                                </a:cubicBezTo>
                                                <a:cubicBezTo>
                                                  <a:pt x="1261" y="1580"/>
                                                  <a:pt x="1277" y="1608"/>
                                                  <a:pt x="1282" y="1618"/>
                                                </a:cubicBezTo>
                                                <a:cubicBezTo>
                                                  <a:pt x="1287" y="1629"/>
                                                  <a:pt x="1281" y="1647"/>
                                                  <a:pt x="1291" y="1655"/>
                                                </a:cubicBezTo>
                                                <a:cubicBezTo>
                                                  <a:pt x="1303" y="1665"/>
                                                  <a:pt x="1321" y="1661"/>
                                                  <a:pt x="1336" y="1664"/>
                                                </a:cubicBezTo>
                                                <a:cubicBezTo>
                                                  <a:pt x="1339" y="1673"/>
                                                  <a:pt x="1344" y="1682"/>
                                                  <a:pt x="1346" y="1692"/>
                                                </a:cubicBezTo>
                                                <a:cubicBezTo>
                                                  <a:pt x="1350" y="1713"/>
                                                  <a:pt x="1349" y="1735"/>
                                                  <a:pt x="1355" y="1756"/>
                                                </a:cubicBezTo>
                                                <a:cubicBezTo>
                                                  <a:pt x="1361" y="1775"/>
                                                  <a:pt x="1376" y="1791"/>
                                                  <a:pt x="1382" y="1810"/>
                                                </a:cubicBezTo>
                                                <a:cubicBezTo>
                                                  <a:pt x="1446" y="1789"/>
                                                  <a:pt x="1419" y="1786"/>
                                                  <a:pt x="1464" y="1801"/>
                                                </a:cubicBezTo>
                                                <a:cubicBezTo>
                                                  <a:pt x="1467" y="1810"/>
                                                  <a:pt x="1466" y="1823"/>
                                                  <a:pt x="1474" y="1829"/>
                                                </a:cubicBezTo>
                                                <a:cubicBezTo>
                                                  <a:pt x="1489" y="1840"/>
                                                  <a:pt x="1528" y="1847"/>
                                                  <a:pt x="1528" y="1847"/>
                                                </a:cubicBezTo>
                                                <a:cubicBezTo>
                                                  <a:pt x="1550" y="1906"/>
                                                  <a:pt x="1520" y="1847"/>
                                                  <a:pt x="1565" y="1884"/>
                                                </a:cubicBezTo>
                                                <a:cubicBezTo>
                                                  <a:pt x="1622" y="1931"/>
                                                  <a:pt x="1522" y="1901"/>
                                                  <a:pt x="1638" y="1920"/>
                                                </a:cubicBezTo>
                                                <a:cubicBezTo>
                                                  <a:pt x="1635" y="1929"/>
                                                  <a:pt x="1638" y="1944"/>
                                                  <a:pt x="1629" y="1948"/>
                                                </a:cubicBezTo>
                                                <a:cubicBezTo>
                                                  <a:pt x="1545" y="1991"/>
                                                  <a:pt x="1577" y="1922"/>
                                                  <a:pt x="1556" y="1984"/>
                                                </a:cubicBezTo>
                                                <a:cubicBezTo>
                                                  <a:pt x="1590" y="2037"/>
                                                  <a:pt x="1560" y="2034"/>
                                                  <a:pt x="1629" y="2048"/>
                                                </a:cubicBezTo>
                                                <a:cubicBezTo>
                                                  <a:pt x="1632" y="2060"/>
                                                  <a:pt x="1628" y="2078"/>
                                                  <a:pt x="1638" y="2085"/>
                                                </a:cubicBezTo>
                                                <a:cubicBezTo>
                                                  <a:pt x="1684" y="2118"/>
                                                  <a:pt x="1721" y="2066"/>
                                                  <a:pt x="1666" y="2121"/>
                                                </a:cubicBezTo>
                                                <a:cubicBezTo>
                                                  <a:pt x="1646" y="2306"/>
                                                  <a:pt x="1679" y="2246"/>
                                                  <a:pt x="1629" y="2322"/>
                                                </a:cubicBezTo>
                                                <a:cubicBezTo>
                                                  <a:pt x="1619" y="2382"/>
                                                  <a:pt x="1611" y="2443"/>
                                                  <a:pt x="1666" y="2478"/>
                                                </a:cubicBezTo>
                                                <a:cubicBezTo>
                                                  <a:pt x="1687" y="2542"/>
                                                  <a:pt x="1698" y="2621"/>
                                                  <a:pt x="1647" y="2670"/>
                                                </a:cubicBezTo>
                                                <a:cubicBezTo>
                                                  <a:pt x="1655" y="2748"/>
                                                  <a:pt x="1664" y="2791"/>
                                                  <a:pt x="1647" y="2871"/>
                                                </a:cubicBezTo>
                                                <a:cubicBezTo>
                                                  <a:pt x="1645" y="2880"/>
                                                  <a:pt x="1643" y="2852"/>
                                                  <a:pt x="1638" y="2844"/>
                                                </a:cubicBezTo>
                                                <a:cubicBezTo>
                                                  <a:pt x="1634" y="2836"/>
                                                  <a:pt x="1626" y="2831"/>
                                                  <a:pt x="1620" y="2825"/>
                                                </a:cubicBezTo>
                                                <a:cubicBezTo>
                                                  <a:pt x="1611" y="2828"/>
                                                  <a:pt x="1598" y="2826"/>
                                                  <a:pt x="1592" y="2834"/>
                                                </a:cubicBezTo>
                                                <a:cubicBezTo>
                                                  <a:pt x="1584" y="2844"/>
                                                  <a:pt x="1593" y="2863"/>
                                                  <a:pt x="1583" y="2871"/>
                                                </a:cubicBezTo>
                                                <a:cubicBezTo>
                                                  <a:pt x="1568" y="2884"/>
                                                  <a:pt x="1528" y="2889"/>
                                                  <a:pt x="1528" y="2889"/>
                                                </a:cubicBezTo>
                                                <a:cubicBezTo>
                                                  <a:pt x="1525" y="2898"/>
                                                  <a:pt x="1529" y="2916"/>
                                                  <a:pt x="1519" y="2917"/>
                                                </a:cubicBezTo>
                                                <a:cubicBezTo>
                                                  <a:pt x="1500" y="2920"/>
                                                  <a:pt x="1482" y="2904"/>
                                                  <a:pt x="1464" y="2898"/>
                                                </a:cubicBezTo>
                                                <a:cubicBezTo>
                                                  <a:pt x="1455" y="2895"/>
                                                  <a:pt x="1437" y="2889"/>
                                                  <a:pt x="1437" y="2889"/>
                                                </a:cubicBezTo>
                                                <a:cubicBezTo>
                                                  <a:pt x="1417" y="2950"/>
                                                  <a:pt x="1446" y="2890"/>
                                                  <a:pt x="1355" y="2926"/>
                                                </a:cubicBezTo>
                                                <a:cubicBezTo>
                                                  <a:pt x="1345" y="2930"/>
                                                  <a:pt x="1342" y="2944"/>
                                                  <a:pt x="1336" y="2953"/>
                                                </a:cubicBezTo>
                                                <a:cubicBezTo>
                                                  <a:pt x="1333" y="2971"/>
                                                  <a:pt x="1345" y="3003"/>
                                                  <a:pt x="1327" y="3008"/>
                                                </a:cubicBezTo>
                                                <a:cubicBezTo>
                                                  <a:pt x="1306" y="3014"/>
                                                  <a:pt x="1272" y="2972"/>
                                                  <a:pt x="1272" y="2972"/>
                                                </a:cubicBezTo>
                                                <a:cubicBezTo>
                                                  <a:pt x="1242" y="2975"/>
                                                  <a:pt x="1209" y="2969"/>
                                                  <a:pt x="1181" y="2981"/>
                                                </a:cubicBezTo>
                                                <a:cubicBezTo>
                                                  <a:pt x="1172" y="2985"/>
                                                  <a:pt x="1192" y="2999"/>
                                                  <a:pt x="1190" y="3008"/>
                                                </a:cubicBezTo>
                                                <a:cubicBezTo>
                                                  <a:pt x="1188" y="3019"/>
                                                  <a:pt x="1176" y="3026"/>
                                                  <a:pt x="1172" y="3036"/>
                                                </a:cubicBezTo>
                                                <a:cubicBezTo>
                                                  <a:pt x="1164" y="3053"/>
                                                  <a:pt x="1154" y="3090"/>
                                                  <a:pt x="1154" y="3090"/>
                                                </a:cubicBezTo>
                                                <a:cubicBezTo>
                                                  <a:pt x="1178" y="3164"/>
                                                  <a:pt x="1142" y="3079"/>
                                                  <a:pt x="1190" y="3127"/>
                                                </a:cubicBezTo>
                                                <a:cubicBezTo>
                                                  <a:pt x="1197" y="3134"/>
                                                  <a:pt x="1191" y="3148"/>
                                                  <a:pt x="1199" y="3154"/>
                                                </a:cubicBezTo>
                                                <a:cubicBezTo>
                                                  <a:pt x="1215" y="3165"/>
                                                  <a:pt x="1236" y="3167"/>
                                                  <a:pt x="1254" y="3173"/>
                                                </a:cubicBezTo>
                                                <a:cubicBezTo>
                                                  <a:pt x="1263" y="3176"/>
                                                  <a:pt x="1282" y="3182"/>
                                                  <a:pt x="1282" y="3182"/>
                                                </a:cubicBezTo>
                                                <a:cubicBezTo>
                                                  <a:pt x="1219" y="3203"/>
                                                  <a:pt x="1241" y="3187"/>
                                                  <a:pt x="1208" y="3218"/>
                                                </a:cubicBezTo>
                                                <a:cubicBezTo>
                                                  <a:pt x="1177" y="3198"/>
                                                  <a:pt x="1170" y="3175"/>
                                                  <a:pt x="1135" y="3164"/>
                                                </a:cubicBezTo>
                                                <a:cubicBezTo>
                                                  <a:pt x="1048" y="3175"/>
                                                  <a:pt x="968" y="3193"/>
                                                  <a:pt x="879" y="3200"/>
                                                </a:cubicBezTo>
                                                <a:cubicBezTo>
                                                  <a:pt x="857" y="3337"/>
                                                  <a:pt x="894" y="3212"/>
                                                  <a:pt x="843" y="3264"/>
                                                </a:cubicBezTo>
                                                <a:cubicBezTo>
                                                  <a:pt x="836" y="3271"/>
                                                  <a:pt x="843" y="3289"/>
                                                  <a:pt x="834" y="3292"/>
                                                </a:cubicBezTo>
                                                <a:cubicBezTo>
                                                  <a:pt x="805" y="3303"/>
                                                  <a:pt x="773" y="3298"/>
                                                  <a:pt x="742" y="3301"/>
                                                </a:cubicBezTo>
                                                <a:cubicBezTo>
                                                  <a:pt x="682" y="3341"/>
                                                  <a:pt x="682" y="3298"/>
                                                  <a:pt x="696" y="3383"/>
                                                </a:cubicBezTo>
                                                <a:cubicBezTo>
                                                  <a:pt x="708" y="3380"/>
                                                  <a:pt x="721" y="3370"/>
                                                  <a:pt x="733" y="3374"/>
                                                </a:cubicBezTo>
                                                <a:cubicBezTo>
                                                  <a:pt x="799" y="3396"/>
                                                  <a:pt x="702" y="3417"/>
                                                  <a:pt x="779" y="3392"/>
                                                </a:cubicBezTo>
                                                <a:cubicBezTo>
                                                  <a:pt x="849" y="3415"/>
                                                  <a:pt x="815" y="3406"/>
                                                  <a:pt x="879" y="3420"/>
                                                </a:cubicBezTo>
                                                <a:cubicBezTo>
                                                  <a:pt x="896" y="3486"/>
                                                  <a:pt x="894" y="3432"/>
                                                  <a:pt x="861" y="3474"/>
                                                </a:cubicBezTo>
                                                <a:cubicBezTo>
                                                  <a:pt x="825" y="3520"/>
                                                  <a:pt x="891" y="3492"/>
                                                  <a:pt x="815" y="3511"/>
                                                </a:cubicBezTo>
                                                <a:cubicBezTo>
                                                  <a:pt x="818" y="3590"/>
                                                  <a:pt x="831" y="3670"/>
                                                  <a:pt x="824" y="3749"/>
                                                </a:cubicBezTo>
                                                <a:cubicBezTo>
                                                  <a:pt x="816" y="3833"/>
                                                  <a:pt x="675" y="3813"/>
                                                  <a:pt x="907" y="3794"/>
                                                </a:cubicBezTo>
                                                <a:cubicBezTo>
                                                  <a:pt x="916" y="3788"/>
                                                  <a:pt x="924" y="3780"/>
                                                  <a:pt x="934" y="3776"/>
                                                </a:cubicBezTo>
                                                <a:cubicBezTo>
                                                  <a:pt x="946" y="3771"/>
                                                  <a:pt x="961" y="3775"/>
                                                  <a:pt x="971" y="3767"/>
                                                </a:cubicBezTo>
                                                <a:cubicBezTo>
                                                  <a:pt x="978" y="3761"/>
                                                  <a:pt x="975" y="3748"/>
                                                  <a:pt x="980" y="3740"/>
                                                </a:cubicBezTo>
                                                <a:cubicBezTo>
                                                  <a:pt x="996" y="3712"/>
                                                  <a:pt x="1012" y="3718"/>
                                                  <a:pt x="1044" y="3712"/>
                                                </a:cubicBezTo>
                                                <a:cubicBezTo>
                                                  <a:pt x="1061" y="3644"/>
                                                  <a:pt x="1096" y="3664"/>
                                                  <a:pt x="1172" y="3657"/>
                                                </a:cubicBezTo>
                                                <a:cubicBezTo>
                                                  <a:pt x="1214" y="3643"/>
                                                  <a:pt x="1197" y="3632"/>
                                                  <a:pt x="1227" y="3602"/>
                                                </a:cubicBezTo>
                                                <a:cubicBezTo>
                                                  <a:pt x="1236" y="3605"/>
                                                  <a:pt x="1244" y="3612"/>
                                                  <a:pt x="1254" y="3612"/>
                                                </a:cubicBezTo>
                                                <a:cubicBezTo>
                                                  <a:pt x="1318" y="3612"/>
                                                  <a:pt x="1289" y="3564"/>
                                                  <a:pt x="1263" y="3538"/>
                                                </a:cubicBezTo>
                                                <a:cubicBezTo>
                                                  <a:pt x="1310" y="3523"/>
                                                  <a:pt x="1281" y="3526"/>
                                                  <a:pt x="1346" y="3548"/>
                                                </a:cubicBezTo>
                                                <a:cubicBezTo>
                                                  <a:pt x="1355" y="3551"/>
                                                  <a:pt x="1373" y="3557"/>
                                                  <a:pt x="1373" y="3557"/>
                                                </a:cubicBezTo>
                                                <a:cubicBezTo>
                                                  <a:pt x="1388" y="3554"/>
                                                  <a:pt x="1409" y="3560"/>
                                                  <a:pt x="1419" y="3548"/>
                                                </a:cubicBezTo>
                                                <a:cubicBezTo>
                                                  <a:pt x="1435" y="3528"/>
                                                  <a:pt x="1401" y="3502"/>
                                                  <a:pt x="1391" y="3493"/>
                                                </a:cubicBezTo>
                                                <a:cubicBezTo>
                                                  <a:pt x="1432" y="3480"/>
                                                  <a:pt x="1443" y="3482"/>
                                                  <a:pt x="1428" y="3438"/>
                                                </a:cubicBezTo>
                                                <a:cubicBezTo>
                                                  <a:pt x="1443" y="3435"/>
                                                  <a:pt x="1463" y="3440"/>
                                                  <a:pt x="1474" y="3429"/>
                                                </a:cubicBezTo>
                                                <a:cubicBezTo>
                                                  <a:pt x="1491" y="3411"/>
                                                  <a:pt x="1439" y="3384"/>
                                                  <a:pt x="1437" y="3383"/>
                                                </a:cubicBezTo>
                                                <a:cubicBezTo>
                                                  <a:pt x="1501" y="3362"/>
                                                  <a:pt x="1486" y="3383"/>
                                                  <a:pt x="1501" y="3337"/>
                                                </a:cubicBezTo>
                                                <a:cubicBezTo>
                                                  <a:pt x="1537" y="3375"/>
                                                  <a:pt x="1531" y="3337"/>
                                                  <a:pt x="1583" y="3356"/>
                                                </a:cubicBezTo>
                                                <a:cubicBezTo>
                                                  <a:pt x="1644" y="3345"/>
                                                  <a:pt x="1675" y="3327"/>
                                                  <a:pt x="1739" y="3319"/>
                                                </a:cubicBezTo>
                                                <a:cubicBezTo>
                                                  <a:pt x="1772" y="3269"/>
                                                  <a:pt x="1802" y="3280"/>
                                                  <a:pt x="1867" y="3273"/>
                                                </a:cubicBezTo>
                                                <a:cubicBezTo>
                                                  <a:pt x="1896" y="3230"/>
                                                  <a:pt x="1927" y="3221"/>
                                                  <a:pt x="1976" y="3209"/>
                                                </a:cubicBezTo>
                                                <a:cubicBezTo>
                                                  <a:pt x="1985" y="3203"/>
                                                  <a:pt x="1996" y="3199"/>
                                                  <a:pt x="2004" y="3191"/>
                                                </a:cubicBezTo>
                                                <a:cubicBezTo>
                                                  <a:pt x="2012" y="3183"/>
                                                  <a:pt x="2012" y="3168"/>
                                                  <a:pt x="2022" y="3164"/>
                                                </a:cubicBezTo>
                                                <a:cubicBezTo>
                                                  <a:pt x="2042" y="3155"/>
                                                  <a:pt x="2065" y="3157"/>
                                                  <a:pt x="2086" y="3154"/>
                                                </a:cubicBezTo>
                                                <a:cubicBezTo>
                                                  <a:pt x="2109" y="3119"/>
                                                  <a:pt x="2119" y="3114"/>
                                                  <a:pt x="2159" y="3127"/>
                                                </a:cubicBezTo>
                                                <a:cubicBezTo>
                                                  <a:pt x="2171" y="3124"/>
                                                  <a:pt x="2186" y="3126"/>
                                                  <a:pt x="2196" y="3118"/>
                                                </a:cubicBezTo>
                                                <a:cubicBezTo>
                                                  <a:pt x="2213" y="3104"/>
                                                  <a:pt x="2198" y="3069"/>
                                                  <a:pt x="2214" y="3054"/>
                                                </a:cubicBezTo>
                                                <a:cubicBezTo>
                                                  <a:pt x="2223" y="3045"/>
                                                  <a:pt x="2239" y="3048"/>
                                                  <a:pt x="2251" y="3045"/>
                                                </a:cubicBezTo>
                                                <a:cubicBezTo>
                                                  <a:pt x="2248" y="3024"/>
                                                  <a:pt x="2240" y="3002"/>
                                                  <a:pt x="2242" y="2981"/>
                                                </a:cubicBezTo>
                                                <a:cubicBezTo>
                                                  <a:pt x="2243" y="2972"/>
                                                  <a:pt x="2259" y="2971"/>
                                                  <a:pt x="2260" y="2962"/>
                                                </a:cubicBezTo>
                                                <a:cubicBezTo>
                                                  <a:pt x="2266" y="2901"/>
                                                  <a:pt x="2258" y="2899"/>
                                                  <a:pt x="2232" y="2862"/>
                                                </a:cubicBezTo>
                                                <a:cubicBezTo>
                                                  <a:pt x="2229" y="2841"/>
                                                  <a:pt x="2208" y="2813"/>
                                                  <a:pt x="2223" y="2798"/>
                                                </a:cubicBezTo>
                                                <a:cubicBezTo>
                                                  <a:pt x="2274" y="2747"/>
                                                  <a:pt x="2339" y="2822"/>
                                                  <a:pt x="2287" y="2770"/>
                                                </a:cubicBezTo>
                                                <a:cubicBezTo>
                                                  <a:pt x="2284" y="2761"/>
                                                  <a:pt x="2280" y="2752"/>
                                                  <a:pt x="2278" y="2743"/>
                                                </a:cubicBezTo>
                                                <a:cubicBezTo>
                                                  <a:pt x="2274" y="2719"/>
                                                  <a:pt x="2275" y="2694"/>
                                                  <a:pt x="2269" y="2670"/>
                                                </a:cubicBezTo>
                                                <a:cubicBezTo>
                                                  <a:pt x="2264" y="2650"/>
                                                  <a:pt x="2248" y="2634"/>
                                                  <a:pt x="2242" y="2615"/>
                                                </a:cubicBezTo>
                                                <a:cubicBezTo>
                                                  <a:pt x="2237" y="2572"/>
                                                  <a:pt x="2218" y="2520"/>
                                                  <a:pt x="2232" y="2478"/>
                                                </a:cubicBezTo>
                                                <a:cubicBezTo>
                                                  <a:pt x="2223" y="2424"/>
                                                  <a:pt x="2217" y="2363"/>
                                                  <a:pt x="2178" y="2322"/>
                                                </a:cubicBezTo>
                                                <a:cubicBezTo>
                                                  <a:pt x="2162" y="2279"/>
                                                  <a:pt x="2166" y="2265"/>
                                                  <a:pt x="2132" y="2231"/>
                                                </a:cubicBezTo>
                                                <a:cubicBezTo>
                                                  <a:pt x="2121" y="2156"/>
                                                  <a:pt x="2109" y="2154"/>
                                                  <a:pt x="2086" y="2085"/>
                                                </a:cubicBezTo>
                                                <a:cubicBezTo>
                                                  <a:pt x="2080" y="2067"/>
                                                  <a:pt x="2049" y="2072"/>
                                                  <a:pt x="2031" y="2066"/>
                                                </a:cubicBezTo>
                                                <a:cubicBezTo>
                                                  <a:pt x="2021" y="2062"/>
                                                  <a:pt x="2013" y="2054"/>
                                                  <a:pt x="2004" y="2048"/>
                                                </a:cubicBezTo>
                                                <a:cubicBezTo>
                                                  <a:pt x="1992" y="2012"/>
                                                  <a:pt x="1976" y="1993"/>
                                                  <a:pt x="1949" y="1966"/>
                                                </a:cubicBezTo>
                                                <a:cubicBezTo>
                                                  <a:pt x="1927" y="1897"/>
                                                  <a:pt x="1959" y="1977"/>
                                                  <a:pt x="1912" y="1920"/>
                                                </a:cubicBezTo>
                                                <a:cubicBezTo>
                                                  <a:pt x="1886" y="1888"/>
                                                  <a:pt x="1916" y="1884"/>
                                                  <a:pt x="1858" y="1865"/>
                                                </a:cubicBezTo>
                                                <a:cubicBezTo>
                                                  <a:pt x="1813" y="1822"/>
                                                  <a:pt x="1765" y="1856"/>
                                                  <a:pt x="1720" y="1801"/>
                                                </a:cubicBezTo>
                                                <a:cubicBezTo>
                                                  <a:pt x="1676" y="1747"/>
                                                  <a:pt x="1738" y="1798"/>
                                                  <a:pt x="1647" y="1737"/>
                                                </a:cubicBezTo>
                                                <a:cubicBezTo>
                                                  <a:pt x="1638" y="1731"/>
                                                  <a:pt x="1620" y="1719"/>
                                                  <a:pt x="1620" y="1719"/>
                                                </a:cubicBezTo>
                                                <a:cubicBezTo>
                                                  <a:pt x="1598" y="1686"/>
                                                  <a:pt x="1576" y="1650"/>
                                                  <a:pt x="1538" y="1637"/>
                                                </a:cubicBezTo>
                                                <a:cubicBezTo>
                                                  <a:pt x="1524" y="1623"/>
                                                  <a:pt x="1506" y="1614"/>
                                                  <a:pt x="1492" y="1600"/>
                                                </a:cubicBezTo>
                                                <a:cubicBezTo>
                                                  <a:pt x="1484" y="1592"/>
                                                  <a:pt x="1482" y="1580"/>
                                                  <a:pt x="1474" y="1573"/>
                                                </a:cubicBezTo>
                                                <a:cubicBezTo>
                                                  <a:pt x="1434" y="1538"/>
                                                  <a:pt x="1430" y="1539"/>
                                                  <a:pt x="1391" y="1527"/>
                                                </a:cubicBezTo>
                                                <a:cubicBezTo>
                                                  <a:pt x="1380" y="1511"/>
                                                  <a:pt x="1364" y="1498"/>
                                                  <a:pt x="1355" y="1481"/>
                                                </a:cubicBezTo>
                                                <a:cubicBezTo>
                                                  <a:pt x="1346" y="1464"/>
                                                  <a:pt x="1336" y="1426"/>
                                                  <a:pt x="1336" y="1426"/>
                                                </a:cubicBezTo>
                                                <a:cubicBezTo>
                                                  <a:pt x="1339" y="1417"/>
                                                  <a:pt x="1350" y="1408"/>
                                                  <a:pt x="1346" y="1399"/>
                                                </a:cubicBezTo>
                                                <a:cubicBezTo>
                                                  <a:pt x="1342" y="1390"/>
                                                  <a:pt x="1327" y="1394"/>
                                                  <a:pt x="1318" y="1390"/>
                                                </a:cubicBezTo>
                                                <a:cubicBezTo>
                                                  <a:pt x="1308" y="1385"/>
                                                  <a:pt x="1299" y="1379"/>
                                                  <a:pt x="1291" y="1372"/>
                                                </a:cubicBezTo>
                                                <a:cubicBezTo>
                                                  <a:pt x="1262" y="1348"/>
                                                  <a:pt x="1219" y="1320"/>
                                                  <a:pt x="1199" y="1289"/>
                                                </a:cubicBezTo>
                                                <a:cubicBezTo>
                                                  <a:pt x="1193" y="1280"/>
                                                  <a:pt x="1189" y="1269"/>
                                                  <a:pt x="1181" y="1262"/>
                                                </a:cubicBezTo>
                                                <a:cubicBezTo>
                                                  <a:pt x="1174" y="1256"/>
                                                  <a:pt x="1163" y="1256"/>
                                                  <a:pt x="1154" y="1253"/>
                                                </a:cubicBezTo>
                                                <a:cubicBezTo>
                                                  <a:pt x="1131" y="1230"/>
                                                  <a:pt x="1109" y="1217"/>
                                                  <a:pt x="1090" y="1189"/>
                                                </a:cubicBezTo>
                                                <a:cubicBezTo>
                                                  <a:pt x="1093" y="1168"/>
                                                  <a:pt x="1092" y="1145"/>
                                                  <a:pt x="1099" y="1125"/>
                                                </a:cubicBezTo>
                                                <a:cubicBezTo>
                                                  <a:pt x="1102" y="1117"/>
                                                  <a:pt x="1113" y="1114"/>
                                                  <a:pt x="1117" y="1106"/>
                                                </a:cubicBezTo>
                                                <a:cubicBezTo>
                                                  <a:pt x="1138" y="1064"/>
                                                  <a:pt x="1131" y="1036"/>
                                                  <a:pt x="1163" y="1006"/>
                                                </a:cubicBezTo>
                                                <a:cubicBezTo>
                                                  <a:pt x="1166" y="994"/>
                                                  <a:pt x="1166" y="980"/>
                                                  <a:pt x="1172" y="969"/>
                                                </a:cubicBezTo>
                                                <a:cubicBezTo>
                                                  <a:pt x="1211" y="890"/>
                                                  <a:pt x="1227" y="896"/>
                                                  <a:pt x="1318" y="887"/>
                                                </a:cubicBezTo>
                                                <a:cubicBezTo>
                                                  <a:pt x="1334" y="838"/>
                                                  <a:pt x="1371" y="802"/>
                                                  <a:pt x="1400" y="759"/>
                                                </a:cubicBezTo>
                                                <a:cubicBezTo>
                                                  <a:pt x="1414" y="668"/>
                                                  <a:pt x="1405" y="711"/>
                                                  <a:pt x="1455" y="658"/>
                                                </a:cubicBezTo>
                                                <a:cubicBezTo>
                                                  <a:pt x="1458" y="649"/>
                                                  <a:pt x="1455" y="635"/>
                                                  <a:pt x="1464" y="631"/>
                                                </a:cubicBezTo>
                                                <a:cubicBezTo>
                                                  <a:pt x="1473" y="627"/>
                                                  <a:pt x="1482" y="638"/>
                                                  <a:pt x="1492" y="640"/>
                                                </a:cubicBezTo>
                                                <a:cubicBezTo>
                                                  <a:pt x="1519" y="644"/>
                                                  <a:pt x="1547" y="646"/>
                                                  <a:pt x="1574" y="649"/>
                                                </a:cubicBezTo>
                                                <a:cubicBezTo>
                                                  <a:pt x="1583" y="652"/>
                                                  <a:pt x="1592" y="658"/>
                                                  <a:pt x="1602" y="658"/>
                                                </a:cubicBezTo>
                                                <a:cubicBezTo>
                                                  <a:pt x="1620" y="658"/>
                                                  <a:pt x="1647" y="665"/>
                                                  <a:pt x="1656" y="649"/>
                                                </a:cubicBezTo>
                                                <a:cubicBezTo>
                                                  <a:pt x="1666" y="631"/>
                                                  <a:pt x="1631" y="584"/>
                                                  <a:pt x="1620" y="567"/>
                                                </a:cubicBezTo>
                                                <a:cubicBezTo>
                                                  <a:pt x="1629" y="564"/>
                                                  <a:pt x="1638" y="558"/>
                                                  <a:pt x="1647" y="558"/>
                                                </a:cubicBezTo>
                                                <a:cubicBezTo>
                                                  <a:pt x="1657" y="558"/>
                                                  <a:pt x="1665" y="568"/>
                                                  <a:pt x="1675" y="567"/>
                                                </a:cubicBezTo>
                                                <a:cubicBezTo>
                                                  <a:pt x="1694" y="565"/>
                                                  <a:pt x="1730" y="549"/>
                                                  <a:pt x="1730" y="549"/>
                                                </a:cubicBezTo>
                                                <a:cubicBezTo>
                                                  <a:pt x="1748" y="493"/>
                                                  <a:pt x="1799" y="509"/>
                                                  <a:pt x="1858" y="503"/>
                                                </a:cubicBezTo>
                                                <a:cubicBezTo>
                                                  <a:pt x="1845" y="491"/>
                                                  <a:pt x="1837" y="474"/>
                                                  <a:pt x="1821" y="466"/>
                                                </a:cubicBezTo>
                                                <a:cubicBezTo>
                                                  <a:pt x="1798" y="454"/>
                                                  <a:pt x="1771" y="451"/>
                                                  <a:pt x="1748" y="439"/>
                                                </a:cubicBezTo>
                                              </a:path>
                                            </a:pathLst>
                                          </a:custGeom>
                                          <a:solidFill>
                                            <a:srgbClr val="FFFF00">
                                              <a:alpha val="58038"/>
                                            </a:srgbClr>
                                          </a:solidFill>
                                          <a:ln w="25400">
                                            <a:solidFill>
                                              <a:srgbClr val="CCCC00"/>
                                            </a:solidFill>
                                            <a:round/>
                                            <a:headEnd/>
                                            <a:tailEnd/>
                                          </a:ln>
                                        </p:spPr>
                                        <p:txBody>
                                          <a:bodyPr/>
                                          <a:lstStyle/>
                                          <a:p>
                                            <a:endParaRPr lang="x-none"/>
                                          </a:p>
                                        </p:txBody>
                                      </p:sp>
                                      <p:sp>
                                        <p:nvSpPr>
                                          <p:cNvPr id="4141" name="Freeform 79">
                                            <a:extLst>
                                              <a:ext uri="{FF2B5EF4-FFF2-40B4-BE49-F238E27FC236}">
                                                <a16:creationId xmlns:a16="http://schemas.microsoft.com/office/drawing/2014/main" xmlns="" id="{C75CA1EB-BB95-044C-B593-62AC3E6C9ED2}"/>
                                              </a:ext>
                                            </a:extLst>
                                          </p:cNvPr>
                                          <p:cNvSpPr>
                                            <a:spLocks/>
                                          </p:cNvSpPr>
                                          <p:nvPr/>
                                        </p:nvSpPr>
                                        <p:spPr bwMode="auto">
                                          <a:xfrm>
                                            <a:off x="2276" y="585"/>
                                            <a:ext cx="439" cy="398"/>
                                          </a:xfrm>
                                          <a:custGeom>
                                            <a:avLst/>
                                            <a:gdLst>
                                              <a:gd name="T0" fmla="*/ 46 w 439"/>
                                              <a:gd name="T1" fmla="*/ 0 h 398"/>
                                              <a:gd name="T2" fmla="*/ 19 w 439"/>
                                              <a:gd name="T3" fmla="*/ 73 h 398"/>
                                              <a:gd name="T4" fmla="*/ 46 w 439"/>
                                              <a:gd name="T5" fmla="*/ 146 h 398"/>
                                              <a:gd name="T6" fmla="*/ 83 w 439"/>
                                              <a:gd name="T7" fmla="*/ 210 h 398"/>
                                              <a:gd name="T8" fmla="*/ 74 w 439"/>
                                              <a:gd name="T9" fmla="*/ 265 h 398"/>
                                              <a:gd name="T10" fmla="*/ 101 w 439"/>
                                              <a:gd name="T11" fmla="*/ 274 h 398"/>
                                              <a:gd name="T12" fmla="*/ 165 w 439"/>
                                              <a:gd name="T13" fmla="*/ 293 h 398"/>
                                              <a:gd name="T14" fmla="*/ 266 w 439"/>
                                              <a:gd name="T15" fmla="*/ 375 h 398"/>
                                              <a:gd name="T16" fmla="*/ 275 w 439"/>
                                              <a:gd name="T17" fmla="*/ 384 h 398"/>
                                              <a:gd name="T18" fmla="*/ 202 w 439"/>
                                              <a:gd name="T19" fmla="*/ 338 h 398"/>
                                              <a:gd name="T20" fmla="*/ 385 w 439"/>
                                              <a:gd name="T21" fmla="*/ 238 h 398"/>
                                              <a:gd name="T22" fmla="*/ 439 w 439"/>
                                              <a:gd name="T23" fmla="*/ 174 h 3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9"/>
                                              <a:gd name="T37" fmla="*/ 0 h 398"/>
                                              <a:gd name="T38" fmla="*/ 439 w 439"/>
                                              <a:gd name="T39" fmla="*/ 398 h 3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9" h="398">
                                                <a:moveTo>
                                                  <a:pt x="46" y="0"/>
                                                </a:moveTo>
                                                <a:cubicBezTo>
                                                  <a:pt x="60" y="42"/>
                                                  <a:pt x="65" y="58"/>
                                                  <a:pt x="19" y="73"/>
                                                </a:cubicBezTo>
                                                <a:cubicBezTo>
                                                  <a:pt x="5" y="115"/>
                                                  <a:pt x="0" y="131"/>
                                                  <a:pt x="46" y="146"/>
                                                </a:cubicBezTo>
                                                <a:cubicBezTo>
                                                  <a:pt x="30" y="196"/>
                                                  <a:pt x="32" y="198"/>
                                                  <a:pt x="83" y="210"/>
                                                </a:cubicBezTo>
                                                <a:cubicBezTo>
                                                  <a:pt x="80" y="228"/>
                                                  <a:pt x="69" y="247"/>
                                                  <a:pt x="74" y="265"/>
                                                </a:cubicBezTo>
                                                <a:cubicBezTo>
                                                  <a:pt x="77" y="274"/>
                                                  <a:pt x="92" y="271"/>
                                                  <a:pt x="101" y="274"/>
                                                </a:cubicBezTo>
                                                <a:cubicBezTo>
                                                  <a:pt x="181" y="298"/>
                                                  <a:pt x="101" y="272"/>
                                                  <a:pt x="165" y="293"/>
                                                </a:cubicBezTo>
                                                <a:cubicBezTo>
                                                  <a:pt x="190" y="371"/>
                                                  <a:pt x="176" y="362"/>
                                                  <a:pt x="266" y="375"/>
                                                </a:cubicBezTo>
                                                <a:cubicBezTo>
                                                  <a:pt x="336" y="398"/>
                                                  <a:pt x="340" y="397"/>
                                                  <a:pt x="275" y="384"/>
                                                </a:cubicBezTo>
                                                <a:cubicBezTo>
                                                  <a:pt x="248" y="367"/>
                                                  <a:pt x="224" y="361"/>
                                                  <a:pt x="202" y="338"/>
                                                </a:cubicBezTo>
                                                <a:cubicBezTo>
                                                  <a:pt x="158" y="205"/>
                                                  <a:pt x="290" y="243"/>
                                                  <a:pt x="385" y="238"/>
                                                </a:cubicBezTo>
                                                <a:cubicBezTo>
                                                  <a:pt x="421" y="214"/>
                                                  <a:pt x="411" y="202"/>
                                                  <a:pt x="439" y="17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39" name="Freeform 80">
                                          <a:extLst>
                                            <a:ext uri="{FF2B5EF4-FFF2-40B4-BE49-F238E27FC236}">
                                              <a16:creationId xmlns:a16="http://schemas.microsoft.com/office/drawing/2014/main" xmlns="" id="{D3ED1921-5A35-0345-9856-380BD309CA6E}"/>
                                            </a:ext>
                                          </a:extLst>
                                        </p:cNvPr>
                                        <p:cNvSpPr>
                                          <a:spLocks/>
                                        </p:cNvSpPr>
                                        <p:nvPr/>
                                      </p:nvSpPr>
                                      <p:spPr bwMode="auto">
                                        <a:xfrm>
                                          <a:off x="1234" y="466"/>
                                          <a:ext cx="959" cy="527"/>
                                        </a:xfrm>
                                        <a:custGeom>
                                          <a:avLst/>
                                          <a:gdLst>
                                            <a:gd name="T0" fmla="*/ 430 w 959"/>
                                            <a:gd name="T1" fmla="*/ 0 h 527"/>
                                            <a:gd name="T2" fmla="*/ 476 w 959"/>
                                            <a:gd name="T3" fmla="*/ 28 h 527"/>
                                            <a:gd name="T4" fmla="*/ 485 w 959"/>
                                            <a:gd name="T5" fmla="*/ 64 h 527"/>
                                            <a:gd name="T6" fmla="*/ 540 w 959"/>
                                            <a:gd name="T7" fmla="*/ 73 h 527"/>
                                            <a:gd name="T8" fmla="*/ 604 w 959"/>
                                            <a:gd name="T9" fmla="*/ 128 h 527"/>
                                            <a:gd name="T10" fmla="*/ 640 w 959"/>
                                            <a:gd name="T11" fmla="*/ 174 h 527"/>
                                            <a:gd name="T12" fmla="*/ 695 w 959"/>
                                            <a:gd name="T13" fmla="*/ 192 h 527"/>
                                            <a:gd name="T14" fmla="*/ 704 w 959"/>
                                            <a:gd name="T15" fmla="*/ 220 h 527"/>
                                            <a:gd name="T16" fmla="*/ 759 w 959"/>
                                            <a:gd name="T17" fmla="*/ 238 h 527"/>
                                            <a:gd name="T18" fmla="*/ 796 w 959"/>
                                            <a:gd name="T19" fmla="*/ 284 h 527"/>
                                            <a:gd name="T20" fmla="*/ 851 w 959"/>
                                            <a:gd name="T21" fmla="*/ 311 h 527"/>
                                            <a:gd name="T22" fmla="*/ 905 w 959"/>
                                            <a:gd name="T23" fmla="*/ 348 h 527"/>
                                            <a:gd name="T24" fmla="*/ 915 w 959"/>
                                            <a:gd name="T25" fmla="*/ 375 h 527"/>
                                            <a:gd name="T26" fmla="*/ 924 w 959"/>
                                            <a:gd name="T27" fmla="*/ 403 h 527"/>
                                            <a:gd name="T28" fmla="*/ 905 w 959"/>
                                            <a:gd name="T29" fmla="*/ 512 h 527"/>
                                            <a:gd name="T30" fmla="*/ 841 w 959"/>
                                            <a:gd name="T31" fmla="*/ 503 h 527"/>
                                            <a:gd name="T32" fmla="*/ 686 w 959"/>
                                            <a:gd name="T33" fmla="*/ 430 h 527"/>
                                            <a:gd name="T34" fmla="*/ 585 w 959"/>
                                            <a:gd name="T35" fmla="*/ 375 h 527"/>
                                            <a:gd name="T36" fmla="*/ 540 w 959"/>
                                            <a:gd name="T37" fmla="*/ 339 h 527"/>
                                            <a:gd name="T38" fmla="*/ 457 w 959"/>
                                            <a:gd name="T39" fmla="*/ 293 h 527"/>
                                            <a:gd name="T40" fmla="*/ 393 w 959"/>
                                            <a:gd name="T41" fmla="*/ 238 h 527"/>
                                            <a:gd name="T42" fmla="*/ 348 w 959"/>
                                            <a:gd name="T43" fmla="*/ 174 h 527"/>
                                            <a:gd name="T44" fmla="*/ 256 w 959"/>
                                            <a:gd name="T45" fmla="*/ 174 h 527"/>
                                            <a:gd name="T46" fmla="*/ 192 w 959"/>
                                            <a:gd name="T47" fmla="*/ 119 h 527"/>
                                            <a:gd name="T48" fmla="*/ 137 w 959"/>
                                            <a:gd name="T49" fmla="*/ 101 h 527"/>
                                            <a:gd name="T50" fmla="*/ 0 w 959"/>
                                            <a:gd name="T51" fmla="*/ 37 h 5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59"/>
                                            <a:gd name="T79" fmla="*/ 0 h 527"/>
                                            <a:gd name="T80" fmla="*/ 959 w 959"/>
                                            <a:gd name="T81" fmla="*/ 527 h 5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59" h="527">
                                              <a:moveTo>
                                                <a:pt x="430" y="0"/>
                                              </a:moveTo>
                                              <a:cubicBezTo>
                                                <a:pt x="449" y="6"/>
                                                <a:pt x="465" y="7"/>
                                                <a:pt x="476" y="28"/>
                                              </a:cubicBezTo>
                                              <a:cubicBezTo>
                                                <a:pt x="482" y="39"/>
                                                <a:pt x="475" y="57"/>
                                                <a:pt x="485" y="64"/>
                                              </a:cubicBezTo>
                                              <a:cubicBezTo>
                                                <a:pt x="500" y="75"/>
                                                <a:pt x="522" y="70"/>
                                                <a:pt x="540" y="73"/>
                                              </a:cubicBezTo>
                                              <a:cubicBezTo>
                                                <a:pt x="567" y="101"/>
                                                <a:pt x="565" y="115"/>
                                                <a:pt x="604" y="128"/>
                                              </a:cubicBezTo>
                                              <a:cubicBezTo>
                                                <a:pt x="617" y="142"/>
                                                <a:pt x="623" y="164"/>
                                                <a:pt x="640" y="174"/>
                                              </a:cubicBezTo>
                                              <a:cubicBezTo>
                                                <a:pt x="656" y="184"/>
                                                <a:pt x="695" y="192"/>
                                                <a:pt x="695" y="192"/>
                                              </a:cubicBezTo>
                                              <a:cubicBezTo>
                                                <a:pt x="698" y="201"/>
                                                <a:pt x="696" y="214"/>
                                                <a:pt x="704" y="220"/>
                                              </a:cubicBezTo>
                                              <a:cubicBezTo>
                                                <a:pt x="720" y="231"/>
                                                <a:pt x="759" y="238"/>
                                                <a:pt x="759" y="238"/>
                                              </a:cubicBezTo>
                                              <a:cubicBezTo>
                                                <a:pt x="768" y="251"/>
                                                <a:pt x="781" y="275"/>
                                                <a:pt x="796" y="284"/>
                                              </a:cubicBezTo>
                                              <a:cubicBezTo>
                                                <a:pt x="853" y="319"/>
                                                <a:pt x="793" y="262"/>
                                                <a:pt x="851" y="311"/>
                                              </a:cubicBezTo>
                                              <a:cubicBezTo>
                                                <a:pt x="898" y="350"/>
                                                <a:pt x="856" y="332"/>
                                                <a:pt x="905" y="348"/>
                                              </a:cubicBezTo>
                                              <a:cubicBezTo>
                                                <a:pt x="908" y="357"/>
                                                <a:pt x="908" y="368"/>
                                                <a:pt x="915" y="375"/>
                                              </a:cubicBezTo>
                                              <a:cubicBezTo>
                                                <a:pt x="939" y="399"/>
                                                <a:pt x="959" y="366"/>
                                                <a:pt x="924" y="403"/>
                                              </a:cubicBezTo>
                                              <a:cubicBezTo>
                                                <a:pt x="912" y="438"/>
                                                <a:pt x="931" y="486"/>
                                                <a:pt x="905" y="512"/>
                                              </a:cubicBezTo>
                                              <a:cubicBezTo>
                                                <a:pt x="890" y="527"/>
                                                <a:pt x="862" y="506"/>
                                                <a:pt x="841" y="503"/>
                                              </a:cubicBezTo>
                                              <a:cubicBezTo>
                                                <a:pt x="796" y="436"/>
                                                <a:pt x="773" y="439"/>
                                                <a:pt x="686" y="430"/>
                                              </a:cubicBezTo>
                                              <a:cubicBezTo>
                                                <a:pt x="648" y="417"/>
                                                <a:pt x="625" y="388"/>
                                                <a:pt x="585" y="375"/>
                                              </a:cubicBezTo>
                                              <a:cubicBezTo>
                                                <a:pt x="549" y="320"/>
                                                <a:pt x="589" y="369"/>
                                                <a:pt x="540" y="339"/>
                                              </a:cubicBezTo>
                                              <a:cubicBezTo>
                                                <a:pt x="503" y="316"/>
                                                <a:pt x="506" y="305"/>
                                                <a:pt x="457" y="293"/>
                                              </a:cubicBezTo>
                                              <a:cubicBezTo>
                                                <a:pt x="433" y="256"/>
                                                <a:pt x="423" y="266"/>
                                                <a:pt x="393" y="238"/>
                                              </a:cubicBezTo>
                                              <a:cubicBezTo>
                                                <a:pt x="372" y="174"/>
                                                <a:pt x="393" y="189"/>
                                                <a:pt x="348" y="174"/>
                                              </a:cubicBezTo>
                                              <a:cubicBezTo>
                                                <a:pt x="314" y="142"/>
                                                <a:pt x="296" y="161"/>
                                                <a:pt x="256" y="174"/>
                                              </a:cubicBezTo>
                                              <a:cubicBezTo>
                                                <a:pt x="208" y="158"/>
                                                <a:pt x="226" y="135"/>
                                                <a:pt x="192" y="119"/>
                                              </a:cubicBezTo>
                                              <a:cubicBezTo>
                                                <a:pt x="175" y="111"/>
                                                <a:pt x="137" y="101"/>
                                                <a:pt x="137" y="101"/>
                                              </a:cubicBezTo>
                                              <a:cubicBezTo>
                                                <a:pt x="104" y="50"/>
                                                <a:pt x="58" y="37"/>
                                                <a:pt x="0" y="37"/>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37" name="Freeform 81">
                                        <a:extLst>
                                          <a:ext uri="{FF2B5EF4-FFF2-40B4-BE49-F238E27FC236}">
                                            <a16:creationId xmlns:a16="http://schemas.microsoft.com/office/drawing/2014/main" xmlns="" id="{72809E08-42DC-6D4F-9636-5493D0030391}"/>
                                          </a:ext>
                                        </a:extLst>
                                      </p:cNvPr>
                                      <p:cNvSpPr>
                                        <a:spLocks/>
                                      </p:cNvSpPr>
                                      <p:nvPr/>
                                    </p:nvSpPr>
                                    <p:spPr bwMode="auto">
                                      <a:xfrm>
                                        <a:off x="1920" y="1023"/>
                                        <a:ext cx="430" cy="202"/>
                                      </a:xfrm>
                                      <a:custGeom>
                                        <a:avLst/>
                                        <a:gdLst>
                                          <a:gd name="T0" fmla="*/ 0 w 430"/>
                                          <a:gd name="T1" fmla="*/ 1 h 202"/>
                                          <a:gd name="T2" fmla="*/ 55 w 430"/>
                                          <a:gd name="T3" fmla="*/ 10 h 202"/>
                                          <a:gd name="T4" fmla="*/ 82 w 430"/>
                                          <a:gd name="T5" fmla="*/ 1 h 202"/>
                                          <a:gd name="T6" fmla="*/ 137 w 430"/>
                                          <a:gd name="T7" fmla="*/ 19 h 202"/>
                                          <a:gd name="T8" fmla="*/ 165 w 430"/>
                                          <a:gd name="T9" fmla="*/ 28 h 202"/>
                                          <a:gd name="T10" fmla="*/ 247 w 430"/>
                                          <a:gd name="T11" fmla="*/ 65 h 202"/>
                                          <a:gd name="T12" fmla="*/ 320 w 430"/>
                                          <a:gd name="T13" fmla="*/ 120 h 202"/>
                                          <a:gd name="T14" fmla="*/ 338 w 430"/>
                                          <a:gd name="T15" fmla="*/ 147 h 202"/>
                                          <a:gd name="T16" fmla="*/ 347 w 430"/>
                                          <a:gd name="T17" fmla="*/ 175 h 202"/>
                                          <a:gd name="T18" fmla="*/ 402 w 430"/>
                                          <a:gd name="T19" fmla="*/ 193 h 202"/>
                                          <a:gd name="T20" fmla="*/ 430 w 430"/>
                                          <a:gd name="T21" fmla="*/ 202 h 202"/>
                                          <a:gd name="T22" fmla="*/ 402 w 430"/>
                                          <a:gd name="T23" fmla="*/ 193 h 202"/>
                                          <a:gd name="T24" fmla="*/ 347 w 430"/>
                                          <a:gd name="T25" fmla="*/ 184 h 202"/>
                                          <a:gd name="T26" fmla="*/ 338 w 430"/>
                                          <a:gd name="T27" fmla="*/ 156 h 202"/>
                                          <a:gd name="T28" fmla="*/ 274 w 430"/>
                                          <a:gd name="T29" fmla="*/ 184 h 202"/>
                                          <a:gd name="T30" fmla="*/ 192 w 430"/>
                                          <a:gd name="T31" fmla="*/ 156 h 202"/>
                                          <a:gd name="T32" fmla="*/ 110 w 430"/>
                                          <a:gd name="T33" fmla="*/ 184 h 2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0"/>
                                          <a:gd name="T52" fmla="*/ 0 h 202"/>
                                          <a:gd name="T53" fmla="*/ 430 w 430"/>
                                          <a:gd name="T54" fmla="*/ 202 h 2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0" h="202">
                                            <a:moveTo>
                                              <a:pt x="0" y="1"/>
                                            </a:moveTo>
                                            <a:cubicBezTo>
                                              <a:pt x="18" y="4"/>
                                              <a:pt x="36" y="10"/>
                                              <a:pt x="55" y="10"/>
                                            </a:cubicBezTo>
                                            <a:cubicBezTo>
                                              <a:pt x="64" y="10"/>
                                              <a:pt x="73" y="0"/>
                                              <a:pt x="82" y="1"/>
                                            </a:cubicBezTo>
                                            <a:cubicBezTo>
                                              <a:pt x="101" y="3"/>
                                              <a:pt x="119" y="13"/>
                                              <a:pt x="137" y="19"/>
                                            </a:cubicBezTo>
                                            <a:cubicBezTo>
                                              <a:pt x="146" y="22"/>
                                              <a:pt x="165" y="28"/>
                                              <a:pt x="165" y="28"/>
                                            </a:cubicBezTo>
                                            <a:cubicBezTo>
                                              <a:pt x="190" y="54"/>
                                              <a:pt x="212" y="56"/>
                                              <a:pt x="247" y="65"/>
                                            </a:cubicBezTo>
                                            <a:cubicBezTo>
                                              <a:pt x="273" y="82"/>
                                              <a:pt x="294" y="103"/>
                                              <a:pt x="320" y="120"/>
                                            </a:cubicBezTo>
                                            <a:cubicBezTo>
                                              <a:pt x="326" y="129"/>
                                              <a:pt x="333" y="137"/>
                                              <a:pt x="338" y="147"/>
                                            </a:cubicBezTo>
                                            <a:cubicBezTo>
                                              <a:pt x="342" y="156"/>
                                              <a:pt x="339" y="169"/>
                                              <a:pt x="347" y="175"/>
                                            </a:cubicBezTo>
                                            <a:cubicBezTo>
                                              <a:pt x="363" y="186"/>
                                              <a:pt x="384" y="187"/>
                                              <a:pt x="402" y="193"/>
                                            </a:cubicBezTo>
                                            <a:cubicBezTo>
                                              <a:pt x="411" y="196"/>
                                              <a:pt x="430" y="202"/>
                                              <a:pt x="430" y="202"/>
                                            </a:cubicBezTo>
                                            <a:cubicBezTo>
                                              <a:pt x="430" y="202"/>
                                              <a:pt x="411" y="196"/>
                                              <a:pt x="402" y="193"/>
                                            </a:cubicBezTo>
                                            <a:cubicBezTo>
                                              <a:pt x="384" y="187"/>
                                              <a:pt x="365" y="187"/>
                                              <a:pt x="347" y="184"/>
                                            </a:cubicBezTo>
                                            <a:cubicBezTo>
                                              <a:pt x="344" y="175"/>
                                              <a:pt x="347" y="159"/>
                                              <a:pt x="338" y="156"/>
                                            </a:cubicBezTo>
                                            <a:cubicBezTo>
                                              <a:pt x="308" y="146"/>
                                              <a:pt x="291" y="168"/>
                                              <a:pt x="274" y="184"/>
                                            </a:cubicBezTo>
                                            <a:cubicBezTo>
                                              <a:pt x="210" y="163"/>
                                              <a:pt x="237" y="173"/>
                                              <a:pt x="192" y="156"/>
                                            </a:cubicBezTo>
                                            <a:cubicBezTo>
                                              <a:pt x="165" y="184"/>
                                              <a:pt x="148" y="184"/>
                                              <a:pt x="110" y="1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35" name="Freeform 82">
                                      <a:extLst>
                                        <a:ext uri="{FF2B5EF4-FFF2-40B4-BE49-F238E27FC236}">
                                          <a16:creationId xmlns:a16="http://schemas.microsoft.com/office/drawing/2014/main" xmlns="" id="{03C70D88-16A9-8E44-BEFD-BE628CDB4080}"/>
                                        </a:ext>
                                      </a:extLst>
                                    </p:cNvPr>
                                    <p:cNvSpPr>
                                      <a:spLocks/>
                                    </p:cNvSpPr>
                                    <p:nvPr/>
                                  </p:nvSpPr>
                                  <p:spPr bwMode="auto">
                                    <a:xfrm>
                                      <a:off x="1810" y="1243"/>
                                      <a:ext cx="512" cy="293"/>
                                    </a:xfrm>
                                    <a:custGeom>
                                      <a:avLst/>
                                      <a:gdLst>
                                        <a:gd name="T0" fmla="*/ 0 w 512"/>
                                        <a:gd name="T1" fmla="*/ 0 h 293"/>
                                        <a:gd name="T2" fmla="*/ 28 w 512"/>
                                        <a:gd name="T3" fmla="*/ 10 h 293"/>
                                        <a:gd name="T4" fmla="*/ 37 w 512"/>
                                        <a:gd name="T5" fmla="*/ 46 h 293"/>
                                        <a:gd name="T6" fmla="*/ 119 w 512"/>
                                        <a:gd name="T7" fmla="*/ 55 h 293"/>
                                        <a:gd name="T8" fmla="*/ 110 w 512"/>
                                        <a:gd name="T9" fmla="*/ 83 h 293"/>
                                        <a:gd name="T10" fmla="*/ 92 w 512"/>
                                        <a:gd name="T11" fmla="*/ 110 h 293"/>
                                        <a:gd name="T12" fmla="*/ 137 w 512"/>
                                        <a:gd name="T13" fmla="*/ 138 h 293"/>
                                        <a:gd name="T14" fmla="*/ 201 w 512"/>
                                        <a:gd name="T15" fmla="*/ 156 h 293"/>
                                        <a:gd name="T16" fmla="*/ 265 w 512"/>
                                        <a:gd name="T17" fmla="*/ 183 h 293"/>
                                        <a:gd name="T18" fmla="*/ 284 w 512"/>
                                        <a:gd name="T19" fmla="*/ 202 h 293"/>
                                        <a:gd name="T20" fmla="*/ 339 w 512"/>
                                        <a:gd name="T21" fmla="*/ 229 h 293"/>
                                        <a:gd name="T22" fmla="*/ 366 w 512"/>
                                        <a:gd name="T23" fmla="*/ 247 h 293"/>
                                        <a:gd name="T24" fmla="*/ 393 w 512"/>
                                        <a:gd name="T25" fmla="*/ 256 h 293"/>
                                        <a:gd name="T26" fmla="*/ 439 w 512"/>
                                        <a:gd name="T27" fmla="*/ 293 h 293"/>
                                        <a:gd name="T28" fmla="*/ 512 w 512"/>
                                        <a:gd name="T29" fmla="*/ 284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93"/>
                                        <a:gd name="T47" fmla="*/ 512 w 512"/>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93">
                                          <a:moveTo>
                                            <a:pt x="0" y="0"/>
                                          </a:moveTo>
                                          <a:cubicBezTo>
                                            <a:pt x="9" y="3"/>
                                            <a:pt x="22" y="2"/>
                                            <a:pt x="28" y="10"/>
                                          </a:cubicBezTo>
                                          <a:cubicBezTo>
                                            <a:pt x="36" y="20"/>
                                            <a:pt x="26" y="41"/>
                                            <a:pt x="37" y="46"/>
                                          </a:cubicBezTo>
                                          <a:cubicBezTo>
                                            <a:pt x="62" y="58"/>
                                            <a:pt x="92" y="52"/>
                                            <a:pt x="119" y="55"/>
                                          </a:cubicBezTo>
                                          <a:cubicBezTo>
                                            <a:pt x="152" y="89"/>
                                            <a:pt x="136" y="62"/>
                                            <a:pt x="110" y="83"/>
                                          </a:cubicBezTo>
                                          <a:cubicBezTo>
                                            <a:pt x="102" y="90"/>
                                            <a:pt x="98" y="101"/>
                                            <a:pt x="92" y="110"/>
                                          </a:cubicBezTo>
                                          <a:cubicBezTo>
                                            <a:pt x="171" y="136"/>
                                            <a:pt x="73" y="99"/>
                                            <a:pt x="137" y="138"/>
                                          </a:cubicBezTo>
                                          <a:cubicBezTo>
                                            <a:pt x="145" y="143"/>
                                            <a:pt x="196" y="155"/>
                                            <a:pt x="201" y="156"/>
                                          </a:cubicBezTo>
                                          <a:cubicBezTo>
                                            <a:pt x="245" y="198"/>
                                            <a:pt x="186" y="149"/>
                                            <a:pt x="265" y="183"/>
                                          </a:cubicBezTo>
                                          <a:cubicBezTo>
                                            <a:pt x="273" y="187"/>
                                            <a:pt x="277" y="196"/>
                                            <a:pt x="284" y="202"/>
                                          </a:cubicBezTo>
                                          <a:cubicBezTo>
                                            <a:pt x="309" y="222"/>
                                            <a:pt x="310" y="220"/>
                                            <a:pt x="339" y="229"/>
                                          </a:cubicBezTo>
                                          <a:cubicBezTo>
                                            <a:pt x="348" y="235"/>
                                            <a:pt x="356" y="242"/>
                                            <a:pt x="366" y="247"/>
                                          </a:cubicBezTo>
                                          <a:cubicBezTo>
                                            <a:pt x="374" y="251"/>
                                            <a:pt x="385" y="251"/>
                                            <a:pt x="393" y="256"/>
                                          </a:cubicBezTo>
                                          <a:cubicBezTo>
                                            <a:pt x="410" y="266"/>
                                            <a:pt x="423" y="282"/>
                                            <a:pt x="439" y="293"/>
                                          </a:cubicBezTo>
                                          <a:cubicBezTo>
                                            <a:pt x="506" y="284"/>
                                            <a:pt x="481" y="284"/>
                                            <a:pt x="512" y="2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33" name="Freeform 83">
                                    <a:extLst>
                                      <a:ext uri="{FF2B5EF4-FFF2-40B4-BE49-F238E27FC236}">
                                        <a16:creationId xmlns:a16="http://schemas.microsoft.com/office/drawing/2014/main" xmlns="" id="{BB8EAB49-06E8-9A4C-8F3B-381D31329915}"/>
                                      </a:ext>
                                    </a:extLst>
                                  </p:cNvPr>
                                  <p:cNvSpPr>
                                    <a:spLocks/>
                                  </p:cNvSpPr>
                                  <p:nvPr/>
                                </p:nvSpPr>
                                <p:spPr bwMode="auto">
                                  <a:xfrm>
                                    <a:off x="2816" y="2203"/>
                                    <a:ext cx="265" cy="549"/>
                                  </a:xfrm>
                                  <a:custGeom>
                                    <a:avLst/>
                                    <a:gdLst>
                                      <a:gd name="T0" fmla="*/ 256 w 265"/>
                                      <a:gd name="T1" fmla="*/ 0 h 549"/>
                                      <a:gd name="T2" fmla="*/ 265 w 265"/>
                                      <a:gd name="T3" fmla="*/ 101 h 549"/>
                                      <a:gd name="T4" fmla="*/ 238 w 265"/>
                                      <a:gd name="T5" fmla="*/ 247 h 549"/>
                                      <a:gd name="T6" fmla="*/ 210 w 265"/>
                                      <a:gd name="T7" fmla="*/ 256 h 549"/>
                                      <a:gd name="T8" fmla="*/ 155 w 265"/>
                                      <a:gd name="T9" fmla="*/ 357 h 549"/>
                                      <a:gd name="T10" fmla="*/ 165 w 265"/>
                                      <a:gd name="T11" fmla="*/ 384 h 549"/>
                                      <a:gd name="T12" fmla="*/ 192 w 265"/>
                                      <a:gd name="T13" fmla="*/ 394 h 549"/>
                                      <a:gd name="T14" fmla="*/ 165 w 265"/>
                                      <a:gd name="T15" fmla="*/ 421 h 549"/>
                                      <a:gd name="T16" fmla="*/ 82 w 265"/>
                                      <a:gd name="T17" fmla="*/ 467 h 549"/>
                                      <a:gd name="T18" fmla="*/ 37 w 265"/>
                                      <a:gd name="T19" fmla="*/ 512 h 549"/>
                                      <a:gd name="T20" fmla="*/ 27 w 265"/>
                                      <a:gd name="T21" fmla="*/ 540 h 549"/>
                                      <a:gd name="T22" fmla="*/ 0 w 265"/>
                                      <a:gd name="T23" fmla="*/ 549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5"/>
                                      <a:gd name="T37" fmla="*/ 0 h 549"/>
                                      <a:gd name="T38" fmla="*/ 265 w 265"/>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5" h="549">
                                        <a:moveTo>
                                          <a:pt x="256" y="0"/>
                                        </a:moveTo>
                                        <a:cubicBezTo>
                                          <a:pt x="223" y="34"/>
                                          <a:pt x="206" y="81"/>
                                          <a:pt x="265" y="101"/>
                                        </a:cubicBezTo>
                                        <a:cubicBezTo>
                                          <a:pt x="265" y="105"/>
                                          <a:pt x="252" y="230"/>
                                          <a:pt x="238" y="247"/>
                                        </a:cubicBezTo>
                                        <a:cubicBezTo>
                                          <a:pt x="232" y="255"/>
                                          <a:pt x="219" y="253"/>
                                          <a:pt x="210" y="256"/>
                                        </a:cubicBezTo>
                                        <a:cubicBezTo>
                                          <a:pt x="168" y="300"/>
                                          <a:pt x="219" y="336"/>
                                          <a:pt x="155" y="357"/>
                                        </a:cubicBezTo>
                                        <a:cubicBezTo>
                                          <a:pt x="158" y="366"/>
                                          <a:pt x="158" y="377"/>
                                          <a:pt x="165" y="384"/>
                                        </a:cubicBezTo>
                                        <a:cubicBezTo>
                                          <a:pt x="172" y="391"/>
                                          <a:pt x="192" y="384"/>
                                          <a:pt x="192" y="394"/>
                                        </a:cubicBezTo>
                                        <a:cubicBezTo>
                                          <a:pt x="192" y="407"/>
                                          <a:pt x="175" y="413"/>
                                          <a:pt x="165" y="421"/>
                                        </a:cubicBezTo>
                                        <a:cubicBezTo>
                                          <a:pt x="117" y="459"/>
                                          <a:pt x="124" y="453"/>
                                          <a:pt x="82" y="467"/>
                                        </a:cubicBezTo>
                                        <a:cubicBezTo>
                                          <a:pt x="55" y="485"/>
                                          <a:pt x="52" y="482"/>
                                          <a:pt x="37" y="512"/>
                                        </a:cubicBezTo>
                                        <a:cubicBezTo>
                                          <a:pt x="33" y="521"/>
                                          <a:pt x="34" y="533"/>
                                          <a:pt x="27" y="540"/>
                                        </a:cubicBezTo>
                                        <a:cubicBezTo>
                                          <a:pt x="20" y="547"/>
                                          <a:pt x="0" y="549"/>
                                          <a:pt x="0" y="549"/>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31" name="Freeform 84">
                                  <a:extLst>
                                    <a:ext uri="{FF2B5EF4-FFF2-40B4-BE49-F238E27FC236}">
                                      <a16:creationId xmlns:a16="http://schemas.microsoft.com/office/drawing/2014/main" xmlns="" id="{49432196-D835-C047-B156-1447782AA90C}"/>
                                    </a:ext>
                                  </a:extLst>
                                </p:cNvPr>
                                <p:cNvSpPr>
                                  <a:spLocks/>
                                </p:cNvSpPr>
                                <p:nvPr/>
                              </p:nvSpPr>
                              <p:spPr bwMode="auto">
                                <a:xfrm>
                                  <a:off x="2853" y="2953"/>
                                  <a:ext cx="420" cy="174"/>
                                </a:xfrm>
                                <a:custGeom>
                                  <a:avLst/>
                                  <a:gdLst>
                                    <a:gd name="T0" fmla="*/ 420 w 420"/>
                                    <a:gd name="T1" fmla="*/ 174 h 174"/>
                                    <a:gd name="T2" fmla="*/ 393 w 420"/>
                                    <a:gd name="T3" fmla="*/ 165 h 174"/>
                                    <a:gd name="T4" fmla="*/ 384 w 420"/>
                                    <a:gd name="T5" fmla="*/ 137 h 174"/>
                                    <a:gd name="T6" fmla="*/ 338 w 420"/>
                                    <a:gd name="T7" fmla="*/ 110 h 174"/>
                                    <a:gd name="T8" fmla="*/ 283 w 420"/>
                                    <a:gd name="T9" fmla="*/ 119 h 174"/>
                                    <a:gd name="T10" fmla="*/ 256 w 420"/>
                                    <a:gd name="T11" fmla="*/ 146 h 174"/>
                                    <a:gd name="T12" fmla="*/ 192 w 420"/>
                                    <a:gd name="T13" fmla="*/ 137 h 174"/>
                                    <a:gd name="T14" fmla="*/ 155 w 420"/>
                                    <a:gd name="T15" fmla="*/ 92 h 174"/>
                                    <a:gd name="T16" fmla="*/ 146 w 420"/>
                                    <a:gd name="T17" fmla="*/ 64 h 174"/>
                                    <a:gd name="T18" fmla="*/ 118 w 420"/>
                                    <a:gd name="T19" fmla="*/ 46 h 174"/>
                                    <a:gd name="T20" fmla="*/ 0 w 420"/>
                                    <a:gd name="T21" fmla="*/ 0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0"/>
                                    <a:gd name="T34" fmla="*/ 0 h 174"/>
                                    <a:gd name="T35" fmla="*/ 420 w 420"/>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0" h="174">
                                      <a:moveTo>
                                        <a:pt x="420" y="174"/>
                                      </a:moveTo>
                                      <a:cubicBezTo>
                                        <a:pt x="411" y="171"/>
                                        <a:pt x="400" y="172"/>
                                        <a:pt x="393" y="165"/>
                                      </a:cubicBezTo>
                                      <a:cubicBezTo>
                                        <a:pt x="386" y="158"/>
                                        <a:pt x="389" y="145"/>
                                        <a:pt x="384" y="137"/>
                                      </a:cubicBezTo>
                                      <a:cubicBezTo>
                                        <a:pt x="372" y="117"/>
                                        <a:pt x="358" y="117"/>
                                        <a:pt x="338" y="110"/>
                                      </a:cubicBezTo>
                                      <a:cubicBezTo>
                                        <a:pt x="320" y="113"/>
                                        <a:pt x="300" y="112"/>
                                        <a:pt x="283" y="119"/>
                                      </a:cubicBezTo>
                                      <a:cubicBezTo>
                                        <a:pt x="271" y="124"/>
                                        <a:pt x="268" y="144"/>
                                        <a:pt x="256" y="146"/>
                                      </a:cubicBezTo>
                                      <a:cubicBezTo>
                                        <a:pt x="235" y="150"/>
                                        <a:pt x="213" y="140"/>
                                        <a:pt x="192" y="137"/>
                                      </a:cubicBezTo>
                                      <a:cubicBezTo>
                                        <a:pt x="174" y="120"/>
                                        <a:pt x="167" y="116"/>
                                        <a:pt x="155" y="92"/>
                                      </a:cubicBezTo>
                                      <a:cubicBezTo>
                                        <a:pt x="151" y="83"/>
                                        <a:pt x="152" y="72"/>
                                        <a:pt x="146" y="64"/>
                                      </a:cubicBezTo>
                                      <a:cubicBezTo>
                                        <a:pt x="139" y="55"/>
                                        <a:pt x="127" y="53"/>
                                        <a:pt x="118" y="46"/>
                                      </a:cubicBezTo>
                                      <a:cubicBezTo>
                                        <a:pt x="75" y="10"/>
                                        <a:pt x="61" y="0"/>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29" name="Freeform 85">
                                <a:extLst>
                                  <a:ext uri="{FF2B5EF4-FFF2-40B4-BE49-F238E27FC236}">
                                    <a16:creationId xmlns:a16="http://schemas.microsoft.com/office/drawing/2014/main" xmlns="" id="{16653E52-2254-FA47-BBCF-FE4BC6130AC3}"/>
                                  </a:ext>
                                </a:extLst>
                              </p:cNvPr>
                              <p:cNvSpPr>
                                <a:spLocks/>
                              </p:cNvSpPr>
                              <p:nvPr/>
                            </p:nvSpPr>
                            <p:spPr bwMode="auto">
                              <a:xfrm>
                                <a:off x="2121" y="3483"/>
                                <a:ext cx="503" cy="319"/>
                              </a:xfrm>
                              <a:custGeom>
                                <a:avLst/>
                                <a:gdLst>
                                  <a:gd name="T0" fmla="*/ 0 w 503"/>
                                  <a:gd name="T1" fmla="*/ 0 h 319"/>
                                  <a:gd name="T2" fmla="*/ 18 w 503"/>
                                  <a:gd name="T3" fmla="*/ 19 h 319"/>
                                  <a:gd name="T4" fmla="*/ 46 w 503"/>
                                  <a:gd name="T5" fmla="*/ 28 h 319"/>
                                  <a:gd name="T6" fmla="*/ 92 w 503"/>
                                  <a:gd name="T7" fmla="*/ 92 h 319"/>
                                  <a:gd name="T8" fmla="*/ 128 w 503"/>
                                  <a:gd name="T9" fmla="*/ 138 h 319"/>
                                  <a:gd name="T10" fmla="*/ 265 w 503"/>
                                  <a:gd name="T11" fmla="*/ 165 h 319"/>
                                  <a:gd name="T12" fmla="*/ 329 w 503"/>
                                  <a:gd name="T13" fmla="*/ 211 h 319"/>
                                  <a:gd name="T14" fmla="*/ 402 w 503"/>
                                  <a:gd name="T15" fmla="*/ 247 h 319"/>
                                  <a:gd name="T16" fmla="*/ 430 w 503"/>
                                  <a:gd name="T17" fmla="*/ 256 h 319"/>
                                  <a:gd name="T18" fmla="*/ 457 w 503"/>
                                  <a:gd name="T19" fmla="*/ 256 h 319"/>
                                  <a:gd name="T20" fmla="*/ 503 w 503"/>
                                  <a:gd name="T21" fmla="*/ 266 h 319"/>
                                  <a:gd name="T22" fmla="*/ 430 w 503"/>
                                  <a:gd name="T23" fmla="*/ 220 h 319"/>
                                  <a:gd name="T24" fmla="*/ 284 w 503"/>
                                  <a:gd name="T25" fmla="*/ 183 h 3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3"/>
                                  <a:gd name="T40" fmla="*/ 0 h 319"/>
                                  <a:gd name="T41" fmla="*/ 503 w 503"/>
                                  <a:gd name="T42" fmla="*/ 319 h 3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3" h="319">
                                    <a:moveTo>
                                      <a:pt x="0" y="0"/>
                                    </a:moveTo>
                                    <a:cubicBezTo>
                                      <a:pt x="6" y="6"/>
                                      <a:pt x="11" y="14"/>
                                      <a:pt x="18" y="19"/>
                                    </a:cubicBezTo>
                                    <a:cubicBezTo>
                                      <a:pt x="26" y="24"/>
                                      <a:pt x="40" y="20"/>
                                      <a:pt x="46" y="28"/>
                                    </a:cubicBezTo>
                                    <a:cubicBezTo>
                                      <a:pt x="100" y="103"/>
                                      <a:pt x="29" y="72"/>
                                      <a:pt x="92" y="92"/>
                                    </a:cubicBezTo>
                                    <a:cubicBezTo>
                                      <a:pt x="96" y="99"/>
                                      <a:pt x="117" y="133"/>
                                      <a:pt x="128" y="138"/>
                                    </a:cubicBezTo>
                                    <a:cubicBezTo>
                                      <a:pt x="163" y="153"/>
                                      <a:pt x="229" y="160"/>
                                      <a:pt x="265" y="165"/>
                                    </a:cubicBezTo>
                                    <a:cubicBezTo>
                                      <a:pt x="322" y="183"/>
                                      <a:pt x="273" y="192"/>
                                      <a:pt x="329" y="211"/>
                                    </a:cubicBezTo>
                                    <a:cubicBezTo>
                                      <a:pt x="362" y="242"/>
                                      <a:pt x="340" y="227"/>
                                      <a:pt x="402" y="247"/>
                                    </a:cubicBezTo>
                                    <a:cubicBezTo>
                                      <a:pt x="411" y="250"/>
                                      <a:pt x="430" y="256"/>
                                      <a:pt x="430" y="256"/>
                                    </a:cubicBezTo>
                                    <a:cubicBezTo>
                                      <a:pt x="450" y="319"/>
                                      <a:pt x="425" y="265"/>
                                      <a:pt x="457" y="256"/>
                                    </a:cubicBezTo>
                                    <a:cubicBezTo>
                                      <a:pt x="472" y="252"/>
                                      <a:pt x="488" y="263"/>
                                      <a:pt x="503" y="266"/>
                                    </a:cubicBezTo>
                                    <a:cubicBezTo>
                                      <a:pt x="477" y="238"/>
                                      <a:pt x="469" y="230"/>
                                      <a:pt x="430" y="220"/>
                                    </a:cubicBezTo>
                                    <a:cubicBezTo>
                                      <a:pt x="360" y="175"/>
                                      <a:pt x="405" y="183"/>
                                      <a:pt x="284" y="183"/>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27" name="Freeform 86">
                              <a:extLst>
                                <a:ext uri="{FF2B5EF4-FFF2-40B4-BE49-F238E27FC236}">
                                  <a16:creationId xmlns:a16="http://schemas.microsoft.com/office/drawing/2014/main" xmlns="" id="{18B912C1-2D25-5646-B826-4DBC0BE23D54}"/>
                                </a:ext>
                              </a:extLst>
                            </p:cNvPr>
                            <p:cNvSpPr>
                              <a:spLocks/>
                            </p:cNvSpPr>
                            <p:nvPr/>
                          </p:nvSpPr>
                          <p:spPr bwMode="auto">
                            <a:xfrm>
                              <a:off x="2095" y="293"/>
                              <a:ext cx="438" cy="795"/>
                            </a:xfrm>
                            <a:custGeom>
                              <a:avLst/>
                              <a:gdLst>
                                <a:gd name="T0" fmla="*/ 72 w 438"/>
                                <a:gd name="T1" fmla="*/ 0 h 795"/>
                                <a:gd name="T2" fmla="*/ 99 w 438"/>
                                <a:gd name="T3" fmla="*/ 18 h 795"/>
                                <a:gd name="T4" fmla="*/ 118 w 438"/>
                                <a:gd name="T5" fmla="*/ 73 h 795"/>
                                <a:gd name="T6" fmla="*/ 108 w 438"/>
                                <a:gd name="T7" fmla="*/ 164 h 795"/>
                                <a:gd name="T8" fmla="*/ 63 w 438"/>
                                <a:gd name="T9" fmla="*/ 173 h 795"/>
                                <a:gd name="T10" fmla="*/ 44 w 438"/>
                                <a:gd name="T11" fmla="*/ 228 h 795"/>
                                <a:gd name="T12" fmla="*/ 54 w 438"/>
                                <a:gd name="T13" fmla="*/ 274 h 795"/>
                                <a:gd name="T14" fmla="*/ 35 w 438"/>
                                <a:gd name="T15" fmla="*/ 347 h 795"/>
                                <a:gd name="T16" fmla="*/ 63 w 438"/>
                                <a:gd name="T17" fmla="*/ 493 h 795"/>
                                <a:gd name="T18" fmla="*/ 81 w 438"/>
                                <a:gd name="T19" fmla="*/ 512 h 795"/>
                                <a:gd name="T20" fmla="*/ 90 w 438"/>
                                <a:gd name="T21" fmla="*/ 557 h 795"/>
                                <a:gd name="T22" fmla="*/ 127 w 438"/>
                                <a:gd name="T23" fmla="*/ 566 h 795"/>
                                <a:gd name="T24" fmla="*/ 246 w 438"/>
                                <a:gd name="T25" fmla="*/ 612 h 795"/>
                                <a:gd name="T26" fmla="*/ 255 w 438"/>
                                <a:gd name="T27" fmla="*/ 676 h 795"/>
                                <a:gd name="T28" fmla="*/ 282 w 438"/>
                                <a:gd name="T29" fmla="*/ 685 h 795"/>
                                <a:gd name="T30" fmla="*/ 319 w 438"/>
                                <a:gd name="T31" fmla="*/ 722 h 795"/>
                                <a:gd name="T32" fmla="*/ 337 w 438"/>
                                <a:gd name="T33" fmla="*/ 777 h 795"/>
                                <a:gd name="T34" fmla="*/ 438 w 438"/>
                                <a:gd name="T35" fmla="*/ 795 h 7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8"/>
                                <a:gd name="T55" fmla="*/ 0 h 795"/>
                                <a:gd name="T56" fmla="*/ 438 w 438"/>
                                <a:gd name="T57" fmla="*/ 795 h 7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8" h="795">
                                  <a:moveTo>
                                    <a:pt x="72" y="0"/>
                                  </a:moveTo>
                                  <a:cubicBezTo>
                                    <a:pt x="81" y="6"/>
                                    <a:pt x="93" y="9"/>
                                    <a:pt x="99" y="18"/>
                                  </a:cubicBezTo>
                                  <a:cubicBezTo>
                                    <a:pt x="109" y="34"/>
                                    <a:pt x="118" y="73"/>
                                    <a:pt x="118" y="73"/>
                                  </a:cubicBezTo>
                                  <a:cubicBezTo>
                                    <a:pt x="115" y="103"/>
                                    <a:pt x="123" y="137"/>
                                    <a:pt x="108" y="164"/>
                                  </a:cubicBezTo>
                                  <a:cubicBezTo>
                                    <a:pt x="101" y="177"/>
                                    <a:pt x="76" y="164"/>
                                    <a:pt x="63" y="173"/>
                                  </a:cubicBezTo>
                                  <a:cubicBezTo>
                                    <a:pt x="47" y="184"/>
                                    <a:pt x="51" y="210"/>
                                    <a:pt x="44" y="228"/>
                                  </a:cubicBezTo>
                                  <a:cubicBezTo>
                                    <a:pt x="47" y="243"/>
                                    <a:pt x="48" y="259"/>
                                    <a:pt x="54" y="274"/>
                                  </a:cubicBezTo>
                                  <a:cubicBezTo>
                                    <a:pt x="69" y="314"/>
                                    <a:pt x="97" y="327"/>
                                    <a:pt x="35" y="347"/>
                                  </a:cubicBezTo>
                                  <a:cubicBezTo>
                                    <a:pt x="17" y="401"/>
                                    <a:pt x="0" y="473"/>
                                    <a:pt x="63" y="493"/>
                                  </a:cubicBezTo>
                                  <a:cubicBezTo>
                                    <a:pt x="69" y="499"/>
                                    <a:pt x="78" y="504"/>
                                    <a:pt x="81" y="512"/>
                                  </a:cubicBezTo>
                                  <a:cubicBezTo>
                                    <a:pt x="87" y="526"/>
                                    <a:pt x="80" y="545"/>
                                    <a:pt x="90" y="557"/>
                                  </a:cubicBezTo>
                                  <a:cubicBezTo>
                                    <a:pt x="98" y="567"/>
                                    <a:pt x="115" y="563"/>
                                    <a:pt x="127" y="566"/>
                                  </a:cubicBezTo>
                                  <a:cubicBezTo>
                                    <a:pt x="162" y="603"/>
                                    <a:pt x="209" y="577"/>
                                    <a:pt x="246" y="612"/>
                                  </a:cubicBezTo>
                                  <a:cubicBezTo>
                                    <a:pt x="249" y="633"/>
                                    <a:pt x="245" y="657"/>
                                    <a:pt x="255" y="676"/>
                                  </a:cubicBezTo>
                                  <a:cubicBezTo>
                                    <a:pt x="259" y="685"/>
                                    <a:pt x="274" y="680"/>
                                    <a:pt x="282" y="685"/>
                                  </a:cubicBezTo>
                                  <a:cubicBezTo>
                                    <a:pt x="297" y="694"/>
                                    <a:pt x="306" y="710"/>
                                    <a:pt x="319" y="722"/>
                                  </a:cubicBezTo>
                                  <a:cubicBezTo>
                                    <a:pt x="325" y="740"/>
                                    <a:pt x="318" y="773"/>
                                    <a:pt x="337" y="777"/>
                                  </a:cubicBezTo>
                                  <a:cubicBezTo>
                                    <a:pt x="372" y="784"/>
                                    <a:pt x="403" y="795"/>
                                    <a:pt x="438" y="795"/>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25" name="Freeform 87">
                            <a:extLst>
                              <a:ext uri="{FF2B5EF4-FFF2-40B4-BE49-F238E27FC236}">
                                <a16:creationId xmlns:a16="http://schemas.microsoft.com/office/drawing/2014/main" xmlns="" id="{E1658733-1A08-8942-9AEA-80ED78785254}"/>
                              </a:ext>
                            </a:extLst>
                          </p:cNvPr>
                          <p:cNvSpPr>
                            <a:spLocks/>
                          </p:cNvSpPr>
                          <p:nvPr/>
                        </p:nvSpPr>
                        <p:spPr bwMode="auto">
                          <a:xfrm>
                            <a:off x="3163" y="2551"/>
                            <a:ext cx="250" cy="408"/>
                          </a:xfrm>
                          <a:custGeom>
                            <a:avLst/>
                            <a:gdLst>
                              <a:gd name="T0" fmla="*/ 0 w 250"/>
                              <a:gd name="T1" fmla="*/ 0 h 408"/>
                              <a:gd name="T2" fmla="*/ 10 w 250"/>
                              <a:gd name="T3" fmla="*/ 55 h 408"/>
                              <a:gd name="T4" fmla="*/ 37 w 250"/>
                              <a:gd name="T5" fmla="*/ 64 h 408"/>
                              <a:gd name="T6" fmla="*/ 46 w 250"/>
                              <a:gd name="T7" fmla="*/ 100 h 408"/>
                              <a:gd name="T8" fmla="*/ 64 w 250"/>
                              <a:gd name="T9" fmla="*/ 119 h 408"/>
                              <a:gd name="T10" fmla="*/ 74 w 250"/>
                              <a:gd name="T11" fmla="*/ 146 h 408"/>
                              <a:gd name="T12" fmla="*/ 92 w 250"/>
                              <a:gd name="T13" fmla="*/ 174 h 408"/>
                              <a:gd name="T14" fmla="*/ 55 w 250"/>
                              <a:gd name="T15" fmla="*/ 183 h 408"/>
                              <a:gd name="T16" fmla="*/ 74 w 250"/>
                              <a:gd name="T17" fmla="*/ 228 h 408"/>
                              <a:gd name="T18" fmla="*/ 55 w 250"/>
                              <a:gd name="T19" fmla="*/ 247 h 408"/>
                              <a:gd name="T20" fmla="*/ 37 w 250"/>
                              <a:gd name="T21" fmla="*/ 274 h 408"/>
                              <a:gd name="T22" fmla="*/ 46 w 250"/>
                              <a:gd name="T23" fmla="*/ 320 h 408"/>
                              <a:gd name="T24" fmla="*/ 74 w 250"/>
                              <a:gd name="T25" fmla="*/ 329 h 408"/>
                              <a:gd name="T26" fmla="*/ 83 w 250"/>
                              <a:gd name="T27" fmla="*/ 366 h 408"/>
                              <a:gd name="T28" fmla="*/ 202 w 250"/>
                              <a:gd name="T29" fmla="*/ 402 h 408"/>
                              <a:gd name="T30" fmla="*/ 247 w 250"/>
                              <a:gd name="T31" fmla="*/ 384 h 4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08"/>
                              <a:gd name="T50" fmla="*/ 250 w 250"/>
                              <a:gd name="T51" fmla="*/ 408 h 4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08">
                                <a:moveTo>
                                  <a:pt x="0" y="0"/>
                                </a:moveTo>
                                <a:cubicBezTo>
                                  <a:pt x="3" y="18"/>
                                  <a:pt x="1" y="39"/>
                                  <a:pt x="10" y="55"/>
                                </a:cubicBezTo>
                                <a:cubicBezTo>
                                  <a:pt x="15" y="63"/>
                                  <a:pt x="31" y="57"/>
                                  <a:pt x="37" y="64"/>
                                </a:cubicBezTo>
                                <a:cubicBezTo>
                                  <a:pt x="45" y="74"/>
                                  <a:pt x="41" y="89"/>
                                  <a:pt x="46" y="100"/>
                                </a:cubicBezTo>
                                <a:cubicBezTo>
                                  <a:pt x="50" y="108"/>
                                  <a:pt x="58" y="113"/>
                                  <a:pt x="64" y="119"/>
                                </a:cubicBezTo>
                                <a:cubicBezTo>
                                  <a:pt x="67" y="128"/>
                                  <a:pt x="70" y="137"/>
                                  <a:pt x="74" y="146"/>
                                </a:cubicBezTo>
                                <a:cubicBezTo>
                                  <a:pt x="79" y="156"/>
                                  <a:pt x="97" y="164"/>
                                  <a:pt x="92" y="174"/>
                                </a:cubicBezTo>
                                <a:cubicBezTo>
                                  <a:pt x="86" y="185"/>
                                  <a:pt x="67" y="180"/>
                                  <a:pt x="55" y="183"/>
                                </a:cubicBezTo>
                                <a:cubicBezTo>
                                  <a:pt x="27" y="266"/>
                                  <a:pt x="56" y="152"/>
                                  <a:pt x="74" y="228"/>
                                </a:cubicBezTo>
                                <a:cubicBezTo>
                                  <a:pt x="76" y="237"/>
                                  <a:pt x="61" y="240"/>
                                  <a:pt x="55" y="247"/>
                                </a:cubicBezTo>
                                <a:cubicBezTo>
                                  <a:pt x="48" y="255"/>
                                  <a:pt x="43" y="265"/>
                                  <a:pt x="37" y="274"/>
                                </a:cubicBezTo>
                                <a:cubicBezTo>
                                  <a:pt x="40" y="289"/>
                                  <a:pt x="37" y="307"/>
                                  <a:pt x="46" y="320"/>
                                </a:cubicBezTo>
                                <a:cubicBezTo>
                                  <a:pt x="51" y="328"/>
                                  <a:pt x="68" y="321"/>
                                  <a:pt x="74" y="329"/>
                                </a:cubicBezTo>
                                <a:cubicBezTo>
                                  <a:pt x="82" y="339"/>
                                  <a:pt x="75" y="356"/>
                                  <a:pt x="83" y="366"/>
                                </a:cubicBezTo>
                                <a:cubicBezTo>
                                  <a:pt x="98" y="385"/>
                                  <a:pt x="189" y="400"/>
                                  <a:pt x="202" y="402"/>
                                </a:cubicBezTo>
                                <a:cubicBezTo>
                                  <a:pt x="250" y="392"/>
                                  <a:pt x="247" y="408"/>
                                  <a:pt x="247" y="384"/>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23" name="Freeform 88">
                          <a:extLst>
                            <a:ext uri="{FF2B5EF4-FFF2-40B4-BE49-F238E27FC236}">
                              <a16:creationId xmlns:a16="http://schemas.microsoft.com/office/drawing/2014/main" xmlns="" id="{E960007F-4447-2449-965C-2BDFAB4F4079}"/>
                            </a:ext>
                          </a:extLst>
                        </p:cNvPr>
                        <p:cNvSpPr>
                          <a:spLocks/>
                        </p:cNvSpPr>
                        <p:nvPr/>
                      </p:nvSpPr>
                      <p:spPr bwMode="auto">
                        <a:xfrm>
                          <a:off x="2313" y="3456"/>
                          <a:ext cx="348" cy="183"/>
                        </a:xfrm>
                        <a:custGeom>
                          <a:avLst/>
                          <a:gdLst>
                            <a:gd name="T0" fmla="*/ 348 w 348"/>
                            <a:gd name="T1" fmla="*/ 183 h 183"/>
                            <a:gd name="T2" fmla="*/ 210 w 348"/>
                            <a:gd name="T3" fmla="*/ 137 h 183"/>
                            <a:gd name="T4" fmla="*/ 183 w 348"/>
                            <a:gd name="T5" fmla="*/ 119 h 183"/>
                            <a:gd name="T6" fmla="*/ 128 w 348"/>
                            <a:gd name="T7" fmla="*/ 101 h 183"/>
                            <a:gd name="T8" fmla="*/ 37 w 348"/>
                            <a:gd name="T9" fmla="*/ 55 h 183"/>
                            <a:gd name="T10" fmla="*/ 0 w 348"/>
                            <a:gd name="T11" fmla="*/ 0 h 183"/>
                            <a:gd name="T12" fmla="*/ 0 60000 65536"/>
                            <a:gd name="T13" fmla="*/ 0 60000 65536"/>
                            <a:gd name="T14" fmla="*/ 0 60000 65536"/>
                            <a:gd name="T15" fmla="*/ 0 60000 65536"/>
                            <a:gd name="T16" fmla="*/ 0 60000 65536"/>
                            <a:gd name="T17" fmla="*/ 0 60000 65536"/>
                            <a:gd name="T18" fmla="*/ 0 w 348"/>
                            <a:gd name="T19" fmla="*/ 0 h 183"/>
                            <a:gd name="T20" fmla="*/ 348 w 348"/>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348" h="183">
                              <a:moveTo>
                                <a:pt x="348" y="183"/>
                              </a:moveTo>
                              <a:cubicBezTo>
                                <a:pt x="294" y="132"/>
                                <a:pt x="318" y="147"/>
                                <a:pt x="210" y="137"/>
                              </a:cubicBezTo>
                              <a:cubicBezTo>
                                <a:pt x="201" y="131"/>
                                <a:pt x="193" y="123"/>
                                <a:pt x="183" y="119"/>
                              </a:cubicBezTo>
                              <a:cubicBezTo>
                                <a:pt x="165" y="111"/>
                                <a:pt x="128" y="101"/>
                                <a:pt x="128" y="101"/>
                              </a:cubicBezTo>
                              <a:cubicBezTo>
                                <a:pt x="98" y="70"/>
                                <a:pt x="80" y="64"/>
                                <a:pt x="37" y="55"/>
                              </a:cubicBezTo>
                              <a:cubicBezTo>
                                <a:pt x="18" y="37"/>
                                <a:pt x="0" y="28"/>
                                <a:pt x="0" y="0"/>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21" name="Freeform 89">
                        <a:extLst>
                          <a:ext uri="{FF2B5EF4-FFF2-40B4-BE49-F238E27FC236}">
                            <a16:creationId xmlns:a16="http://schemas.microsoft.com/office/drawing/2014/main" xmlns="" id="{734C5451-C07F-2C4A-992B-548320E61D87}"/>
                          </a:ext>
                        </a:extLst>
                      </p:cNvPr>
                      <p:cNvSpPr>
                        <a:spLocks/>
                      </p:cNvSpPr>
                      <p:nvPr/>
                    </p:nvSpPr>
                    <p:spPr bwMode="auto">
                      <a:xfrm>
                        <a:off x="2447" y="3191"/>
                        <a:ext cx="579" cy="475"/>
                      </a:xfrm>
                      <a:custGeom>
                        <a:avLst/>
                        <a:gdLst>
                          <a:gd name="T0" fmla="*/ 433 w 579"/>
                          <a:gd name="T1" fmla="*/ 0 h 475"/>
                          <a:gd name="T2" fmla="*/ 287 w 579"/>
                          <a:gd name="T3" fmla="*/ 55 h 475"/>
                          <a:gd name="T4" fmla="*/ 186 w 579"/>
                          <a:gd name="T5" fmla="*/ 46 h 475"/>
                          <a:gd name="T6" fmla="*/ 195 w 579"/>
                          <a:gd name="T7" fmla="*/ 219 h 475"/>
                          <a:gd name="T8" fmla="*/ 232 w 579"/>
                          <a:gd name="T9" fmla="*/ 228 h 475"/>
                          <a:gd name="T10" fmla="*/ 250 w 579"/>
                          <a:gd name="T11" fmla="*/ 247 h 475"/>
                          <a:gd name="T12" fmla="*/ 287 w 579"/>
                          <a:gd name="T13" fmla="*/ 238 h 475"/>
                          <a:gd name="T14" fmla="*/ 332 w 579"/>
                          <a:gd name="T15" fmla="*/ 219 h 475"/>
                          <a:gd name="T16" fmla="*/ 406 w 579"/>
                          <a:gd name="T17" fmla="*/ 265 h 475"/>
                          <a:gd name="T18" fmla="*/ 488 w 579"/>
                          <a:gd name="T19" fmla="*/ 228 h 475"/>
                          <a:gd name="T20" fmla="*/ 570 w 579"/>
                          <a:gd name="T21" fmla="*/ 219 h 475"/>
                          <a:gd name="T22" fmla="*/ 579 w 579"/>
                          <a:gd name="T23" fmla="*/ 192 h 475"/>
                          <a:gd name="T24" fmla="*/ 524 w 579"/>
                          <a:gd name="T25" fmla="*/ 91 h 475"/>
                          <a:gd name="T26" fmla="*/ 570 w 579"/>
                          <a:gd name="T27" fmla="*/ 201 h 475"/>
                          <a:gd name="T28" fmla="*/ 479 w 579"/>
                          <a:gd name="T29" fmla="*/ 219 h 475"/>
                          <a:gd name="T30" fmla="*/ 424 w 579"/>
                          <a:gd name="T31" fmla="*/ 228 h 475"/>
                          <a:gd name="T32" fmla="*/ 387 w 579"/>
                          <a:gd name="T33" fmla="*/ 265 h 475"/>
                          <a:gd name="T34" fmla="*/ 342 w 579"/>
                          <a:gd name="T35" fmla="*/ 228 h 475"/>
                          <a:gd name="T36" fmla="*/ 314 w 579"/>
                          <a:gd name="T37" fmla="*/ 219 h 475"/>
                          <a:gd name="T38" fmla="*/ 287 w 579"/>
                          <a:gd name="T39" fmla="*/ 228 h 475"/>
                          <a:gd name="T40" fmla="*/ 268 w 579"/>
                          <a:gd name="T41" fmla="*/ 247 h 475"/>
                          <a:gd name="T42" fmla="*/ 204 w 579"/>
                          <a:gd name="T43" fmla="*/ 265 h 475"/>
                          <a:gd name="T44" fmla="*/ 195 w 579"/>
                          <a:gd name="T45" fmla="*/ 338 h 475"/>
                          <a:gd name="T46" fmla="*/ 214 w 579"/>
                          <a:gd name="T47" fmla="*/ 439 h 475"/>
                          <a:gd name="T48" fmla="*/ 195 w 579"/>
                          <a:gd name="T49" fmla="*/ 420 h 475"/>
                          <a:gd name="T50" fmla="*/ 186 w 579"/>
                          <a:gd name="T51" fmla="*/ 366 h 475"/>
                          <a:gd name="T52" fmla="*/ 195 w 579"/>
                          <a:gd name="T53" fmla="*/ 448 h 475"/>
                          <a:gd name="T54" fmla="*/ 95 w 579"/>
                          <a:gd name="T55" fmla="*/ 256 h 475"/>
                          <a:gd name="T56" fmla="*/ 76 w 579"/>
                          <a:gd name="T57" fmla="*/ 201 h 475"/>
                          <a:gd name="T58" fmla="*/ 12 w 579"/>
                          <a:gd name="T59" fmla="*/ 146 h 475"/>
                          <a:gd name="T60" fmla="*/ 3 w 579"/>
                          <a:gd name="T61" fmla="*/ 91 h 47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79"/>
                          <a:gd name="T94" fmla="*/ 0 h 475"/>
                          <a:gd name="T95" fmla="*/ 579 w 579"/>
                          <a:gd name="T96" fmla="*/ 475 h 47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79" h="475">
                            <a:moveTo>
                              <a:pt x="433" y="0"/>
                            </a:moveTo>
                            <a:cubicBezTo>
                              <a:pt x="378" y="37"/>
                              <a:pt x="357" y="46"/>
                              <a:pt x="287" y="55"/>
                            </a:cubicBezTo>
                            <a:cubicBezTo>
                              <a:pt x="246" y="47"/>
                              <a:pt x="224" y="32"/>
                              <a:pt x="186" y="46"/>
                            </a:cubicBezTo>
                            <a:cubicBezTo>
                              <a:pt x="189" y="104"/>
                              <a:pt x="181" y="163"/>
                              <a:pt x="195" y="219"/>
                            </a:cubicBezTo>
                            <a:cubicBezTo>
                              <a:pt x="198" y="231"/>
                              <a:pt x="221" y="222"/>
                              <a:pt x="232" y="228"/>
                            </a:cubicBezTo>
                            <a:cubicBezTo>
                              <a:pt x="240" y="232"/>
                              <a:pt x="244" y="241"/>
                              <a:pt x="250" y="247"/>
                            </a:cubicBezTo>
                            <a:cubicBezTo>
                              <a:pt x="262" y="244"/>
                              <a:pt x="277" y="246"/>
                              <a:pt x="287" y="238"/>
                            </a:cubicBezTo>
                            <a:cubicBezTo>
                              <a:pt x="328" y="205"/>
                              <a:pt x="251" y="199"/>
                              <a:pt x="332" y="219"/>
                            </a:cubicBezTo>
                            <a:cubicBezTo>
                              <a:pt x="355" y="242"/>
                              <a:pt x="374" y="255"/>
                              <a:pt x="406" y="265"/>
                            </a:cubicBezTo>
                            <a:cubicBezTo>
                              <a:pt x="424" y="212"/>
                              <a:pt x="429" y="218"/>
                              <a:pt x="488" y="228"/>
                            </a:cubicBezTo>
                            <a:cubicBezTo>
                              <a:pt x="515" y="225"/>
                              <a:pt x="544" y="229"/>
                              <a:pt x="570" y="219"/>
                            </a:cubicBezTo>
                            <a:cubicBezTo>
                              <a:pt x="579" y="216"/>
                              <a:pt x="579" y="201"/>
                              <a:pt x="579" y="192"/>
                            </a:cubicBezTo>
                            <a:cubicBezTo>
                              <a:pt x="579" y="162"/>
                              <a:pt x="544" y="111"/>
                              <a:pt x="524" y="91"/>
                            </a:cubicBezTo>
                            <a:cubicBezTo>
                              <a:pt x="538" y="130"/>
                              <a:pt x="557" y="162"/>
                              <a:pt x="570" y="201"/>
                            </a:cubicBezTo>
                            <a:cubicBezTo>
                              <a:pt x="551" y="258"/>
                              <a:pt x="574" y="219"/>
                              <a:pt x="479" y="219"/>
                            </a:cubicBezTo>
                            <a:cubicBezTo>
                              <a:pt x="460" y="219"/>
                              <a:pt x="442" y="225"/>
                              <a:pt x="424" y="228"/>
                            </a:cubicBezTo>
                            <a:cubicBezTo>
                              <a:pt x="423" y="229"/>
                              <a:pt x="390" y="265"/>
                              <a:pt x="387" y="265"/>
                            </a:cubicBezTo>
                            <a:cubicBezTo>
                              <a:pt x="367" y="265"/>
                              <a:pt x="356" y="236"/>
                              <a:pt x="342" y="228"/>
                            </a:cubicBezTo>
                            <a:cubicBezTo>
                              <a:pt x="334" y="223"/>
                              <a:pt x="323" y="222"/>
                              <a:pt x="314" y="219"/>
                            </a:cubicBezTo>
                            <a:cubicBezTo>
                              <a:pt x="305" y="222"/>
                              <a:pt x="295" y="223"/>
                              <a:pt x="287" y="228"/>
                            </a:cubicBezTo>
                            <a:cubicBezTo>
                              <a:pt x="279" y="233"/>
                              <a:pt x="276" y="243"/>
                              <a:pt x="268" y="247"/>
                            </a:cubicBezTo>
                            <a:cubicBezTo>
                              <a:pt x="248" y="257"/>
                              <a:pt x="225" y="258"/>
                              <a:pt x="204" y="265"/>
                            </a:cubicBezTo>
                            <a:cubicBezTo>
                              <a:pt x="201" y="289"/>
                              <a:pt x="201" y="314"/>
                              <a:pt x="195" y="338"/>
                            </a:cubicBezTo>
                            <a:cubicBezTo>
                              <a:pt x="184" y="380"/>
                              <a:pt x="140" y="415"/>
                              <a:pt x="214" y="439"/>
                            </a:cubicBezTo>
                            <a:cubicBezTo>
                              <a:pt x="208" y="433"/>
                              <a:pt x="198" y="428"/>
                              <a:pt x="195" y="420"/>
                            </a:cubicBezTo>
                            <a:cubicBezTo>
                              <a:pt x="188" y="403"/>
                              <a:pt x="186" y="348"/>
                              <a:pt x="186" y="366"/>
                            </a:cubicBezTo>
                            <a:cubicBezTo>
                              <a:pt x="186" y="393"/>
                              <a:pt x="195" y="475"/>
                              <a:pt x="195" y="448"/>
                            </a:cubicBezTo>
                            <a:cubicBezTo>
                              <a:pt x="195" y="332"/>
                              <a:pt x="204" y="278"/>
                              <a:pt x="95" y="256"/>
                            </a:cubicBezTo>
                            <a:cubicBezTo>
                              <a:pt x="94" y="252"/>
                              <a:pt x="79" y="205"/>
                              <a:pt x="76" y="201"/>
                            </a:cubicBezTo>
                            <a:cubicBezTo>
                              <a:pt x="69" y="193"/>
                              <a:pt x="24" y="157"/>
                              <a:pt x="12" y="146"/>
                            </a:cubicBezTo>
                            <a:cubicBezTo>
                              <a:pt x="0" y="110"/>
                              <a:pt x="3" y="128"/>
                              <a:pt x="3" y="91"/>
                            </a:cubicBezTo>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sp>
                  <p:nvSpPr>
                    <p:cNvPr id="4119" name="Oval 90">
                      <a:extLst>
                        <a:ext uri="{FF2B5EF4-FFF2-40B4-BE49-F238E27FC236}">
                          <a16:creationId xmlns:a16="http://schemas.microsoft.com/office/drawing/2014/main" xmlns="" id="{87E970BF-C8C4-2448-87D1-601B195578FD}"/>
                        </a:ext>
                      </a:extLst>
                    </p:cNvPr>
                    <p:cNvSpPr>
                      <a:spLocks noChangeArrowheads="1"/>
                    </p:cNvSpPr>
                    <p:nvPr/>
                  </p:nvSpPr>
                  <p:spPr bwMode="auto">
                    <a:xfrm>
                      <a:off x="2640" y="768"/>
                      <a:ext cx="48" cy="48"/>
                    </a:xfrm>
                    <a:prstGeom prst="ellipse">
                      <a:avLst/>
                    </a:prstGeom>
                    <a:solidFill>
                      <a:srgbClr val="FF0000"/>
                    </a:solidFill>
                    <a:ln w="9525">
                      <a:solidFill>
                        <a:srgbClr val="80008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4117" name="Oval 91">
                    <a:extLst>
                      <a:ext uri="{FF2B5EF4-FFF2-40B4-BE49-F238E27FC236}">
                        <a16:creationId xmlns:a16="http://schemas.microsoft.com/office/drawing/2014/main" xmlns="" id="{0D21CE91-DE40-FE4A-A328-BFA30E7FED3A}"/>
                      </a:ext>
                    </a:extLst>
                  </p:cNvPr>
                  <p:cNvSpPr>
                    <a:spLocks noChangeArrowheads="1"/>
                  </p:cNvSpPr>
                  <p:nvPr/>
                </p:nvSpPr>
                <p:spPr bwMode="auto">
                  <a:xfrm>
                    <a:off x="2640" y="1392"/>
                    <a:ext cx="48" cy="48"/>
                  </a:xfrm>
                  <a:prstGeom prst="ellipse">
                    <a:avLst/>
                  </a:prstGeom>
                  <a:solidFill>
                    <a:srgbClr val="FF0000"/>
                  </a:solidFill>
                  <a:ln w="9525">
                    <a:solidFill>
                      <a:srgbClr val="80008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4115" name="Oval 92">
                  <a:extLst>
                    <a:ext uri="{FF2B5EF4-FFF2-40B4-BE49-F238E27FC236}">
                      <a16:creationId xmlns:a16="http://schemas.microsoft.com/office/drawing/2014/main" xmlns="" id="{60F94B69-D751-0B43-873D-C90A841F97EE}"/>
                    </a:ext>
                  </a:extLst>
                </p:cNvPr>
                <p:cNvSpPr>
                  <a:spLocks noChangeArrowheads="1"/>
                </p:cNvSpPr>
                <p:nvPr/>
              </p:nvSpPr>
              <p:spPr bwMode="auto">
                <a:xfrm>
                  <a:off x="3120" y="3552"/>
                  <a:ext cx="48" cy="48"/>
                </a:xfrm>
                <a:prstGeom prst="ellipse">
                  <a:avLst/>
                </a:prstGeom>
                <a:solidFill>
                  <a:srgbClr val="FF0000"/>
                </a:solidFill>
                <a:ln w="9525">
                  <a:solidFill>
                    <a:srgbClr val="80008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4113" name="Oval 93">
                <a:extLst>
                  <a:ext uri="{FF2B5EF4-FFF2-40B4-BE49-F238E27FC236}">
                    <a16:creationId xmlns:a16="http://schemas.microsoft.com/office/drawing/2014/main" xmlns="" id="{0EF20730-9875-A149-912D-8F4EEB0098D8}"/>
                  </a:ext>
                </a:extLst>
              </p:cNvPr>
              <p:cNvSpPr>
                <a:spLocks noChangeArrowheads="1"/>
              </p:cNvSpPr>
              <p:nvPr/>
            </p:nvSpPr>
            <p:spPr bwMode="auto">
              <a:xfrm>
                <a:off x="3408" y="2256"/>
                <a:ext cx="48" cy="48"/>
              </a:xfrm>
              <a:prstGeom prst="ellipse">
                <a:avLst/>
              </a:prstGeom>
              <a:solidFill>
                <a:srgbClr val="FF0000"/>
              </a:solidFill>
              <a:ln w="9525">
                <a:solidFill>
                  <a:srgbClr val="80008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4111" name="Oval 94">
              <a:extLst>
                <a:ext uri="{FF2B5EF4-FFF2-40B4-BE49-F238E27FC236}">
                  <a16:creationId xmlns:a16="http://schemas.microsoft.com/office/drawing/2014/main" xmlns="" id="{11525B5A-093D-0D49-ACA3-7D8D945A8F98}"/>
                </a:ext>
              </a:extLst>
            </p:cNvPr>
            <p:cNvSpPr>
              <a:spLocks noChangeArrowheads="1"/>
            </p:cNvSpPr>
            <p:nvPr/>
          </p:nvSpPr>
          <p:spPr bwMode="auto">
            <a:xfrm>
              <a:off x="2688" y="1008"/>
              <a:ext cx="48" cy="48"/>
            </a:xfrm>
            <a:prstGeom prst="ellipse">
              <a:avLst/>
            </a:prstGeom>
            <a:solidFill>
              <a:srgbClr val="FF0000"/>
            </a:solidFill>
            <a:ln w="9525">
              <a:solidFill>
                <a:srgbClr val="800080"/>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pSp>
      <p:sp>
        <p:nvSpPr>
          <p:cNvPr id="4102" name="WordArt 98">
            <a:extLst>
              <a:ext uri="{FF2B5EF4-FFF2-40B4-BE49-F238E27FC236}">
                <a16:creationId xmlns:a16="http://schemas.microsoft.com/office/drawing/2014/main" xmlns="" id="{0452D02D-5BB6-E24F-BFC7-12709E5718A8}"/>
              </a:ext>
            </a:extLst>
          </p:cNvPr>
          <p:cNvSpPr>
            <a:spLocks noChangeArrowheads="1" noChangeShapeType="1" noTextEdit="1"/>
          </p:cNvSpPr>
          <p:nvPr/>
        </p:nvSpPr>
        <p:spPr bwMode="auto">
          <a:xfrm>
            <a:off x="152400" y="1600200"/>
            <a:ext cx="8820150" cy="2362200"/>
          </a:xfrm>
          <a:prstGeom prst="rect">
            <a:avLst/>
          </a:prstGeom>
        </p:spPr>
        <p:txBody>
          <a:bodyPr wrap="none" fromWordArt="1">
            <a:prstTxWarp prst="textCurveUp">
              <a:avLst>
                <a:gd name="adj" fmla="val 40356"/>
              </a:avLst>
            </a:prstTxWarp>
          </a:bodyPr>
          <a:lstStyle/>
          <a:p>
            <a:pPr algn="ctr"/>
            <a:endParaRPr lang="x-none" sz="3600" kern="10">
              <a:ln w="12700">
                <a:solidFill>
                  <a:srgbClr val="FFFF00"/>
                </a:solidFill>
                <a:round/>
                <a:headEnd/>
                <a:tailEnd/>
              </a:ln>
              <a:solidFill>
                <a:srgbClr val="FF0066"/>
              </a:solidFill>
              <a:effectLst>
                <a:outerShdw dist="45791" dir="2021404" algn="ctr" rotWithShape="0">
                  <a:srgbClr val="808080">
                    <a:alpha val="79999"/>
                  </a:srgbClr>
                </a:outerShdw>
              </a:effectLst>
              <a:latin typeface="Times New Roman" panose="02020603050405020304" pitchFamily="18" charset="0"/>
              <a:cs typeface="Times New Roman" panose="02020603050405020304" pitchFamily="18" charset="0"/>
            </a:endParaRPr>
          </a:p>
        </p:txBody>
      </p:sp>
      <p:pic>
        <p:nvPicPr>
          <p:cNvPr id="4103" name="Picture 99" descr="WaterLily-02-june">
            <a:extLst>
              <a:ext uri="{FF2B5EF4-FFF2-40B4-BE49-F238E27FC236}">
                <a16:creationId xmlns:a16="http://schemas.microsoft.com/office/drawing/2014/main" xmlns="" id="{931C1E8A-7589-684C-9D11-82DC2746A87D}"/>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04800" y="4724400"/>
            <a:ext cx="990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00" descr="WaterLily-02-june">
            <a:extLst>
              <a:ext uri="{FF2B5EF4-FFF2-40B4-BE49-F238E27FC236}">
                <a16:creationId xmlns:a16="http://schemas.microsoft.com/office/drawing/2014/main" xmlns="" id="{78DBAAF1-8520-894C-B695-E36954E5A27B}"/>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81000" y="5334000"/>
            <a:ext cx="990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01" descr="WaterLily-02-june">
            <a:extLst>
              <a:ext uri="{FF2B5EF4-FFF2-40B4-BE49-F238E27FC236}">
                <a16:creationId xmlns:a16="http://schemas.microsoft.com/office/drawing/2014/main" xmlns="" id="{24610224-4AB0-7947-8577-47FBA0A2209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5715000"/>
            <a:ext cx="990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2" descr="WaterLily-02-june">
            <a:extLst>
              <a:ext uri="{FF2B5EF4-FFF2-40B4-BE49-F238E27FC236}">
                <a16:creationId xmlns:a16="http://schemas.microsoft.com/office/drawing/2014/main" xmlns="" id="{F6B3B273-A247-1340-9A2B-2B4D6224DF04}"/>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6138863"/>
            <a:ext cx="11430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03" descr="WaterLily-02-june">
            <a:extLst>
              <a:ext uri="{FF2B5EF4-FFF2-40B4-BE49-F238E27FC236}">
                <a16:creationId xmlns:a16="http://schemas.microsoft.com/office/drawing/2014/main" xmlns="" id="{5CDAACB1-1217-F243-8A30-9C6787607458}"/>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5791200"/>
            <a:ext cx="9906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04" descr="WaterLily-02-june">
            <a:extLst>
              <a:ext uri="{FF2B5EF4-FFF2-40B4-BE49-F238E27FC236}">
                <a16:creationId xmlns:a16="http://schemas.microsoft.com/office/drawing/2014/main" xmlns="" id="{7023CBAE-2493-B44C-AD74-60FA9FEF1F83}"/>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15200" y="6138863"/>
            <a:ext cx="990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05" descr="WaterLily-02-june">
            <a:extLst>
              <a:ext uri="{FF2B5EF4-FFF2-40B4-BE49-F238E27FC236}">
                <a16:creationId xmlns:a16="http://schemas.microsoft.com/office/drawing/2014/main" xmlns="" id="{5356350F-B897-EB44-BA03-B24F54F1FBF0}"/>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85800" y="5791200"/>
            <a:ext cx="10668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sndAc>
      <p:stSnd>
        <p:snd r:embed="rId4" name="Cau hoi.wav"/>
      </p:stSnd>
    </p:sndAc>
  </p:transition>
  <p:timing>
    <p:tnLst>
      <p:par>
        <p:cTn id="1" dur="indefinite" restart="never" nodeType="tmRoot">
          <p:childTnLst>
            <p:seq concurrent="1" nextAc="seek">
              <p:cTn id="2" restart="whenNotActive" fill="hold" evtFilter="cancelBubble" nodeType="interactiveSeq">
                <p:stCondLst>
                  <p:cond evt="onClick" delay="0">
                    <p:tgtEl>
                      <p:spTgt spid="2181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18117"/>
                                        </p:tgtEl>
                                      </p:cBhvr>
                                    </p:cmd>
                                  </p:childTnLst>
                                </p:cTn>
                              </p:par>
                            </p:childTnLst>
                          </p:cTn>
                        </p:par>
                      </p:childTnLst>
                    </p:cTn>
                  </p:par>
                </p:childTnLst>
              </p:cTn>
              <p:nextCondLst>
                <p:cond evt="onClick" delay="0">
                  <p:tgtEl>
                    <p:spTgt spid="218117"/>
                  </p:tgtEl>
                </p:cond>
              </p:nextCondLst>
            </p:seq>
            <p:audio>
              <p:cMediaNode vol="80000">
                <p:cTn id="7" fill="hold" display="0">
                  <p:stCondLst>
                    <p:cond delay="indefinite"/>
                  </p:stCondLst>
                  <p:endCondLst>
                    <p:cond evt="onStopAudio" delay="0">
                      <p:tgtEl>
                        <p:sldTgt/>
                      </p:tgtEl>
                    </p:cond>
                  </p:endCondLst>
                </p:cTn>
                <p:tgtEl>
                  <p:spTgt spid="21811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xmlns="" id="{1E21D86A-A791-C246-8CFD-28E3CF67E5F9}"/>
              </a:ext>
            </a:extLst>
          </p:cNvPr>
          <p:cNvSpPr>
            <a:spLocks noGrp="1" noChangeArrowheads="1"/>
          </p:cNvSpPr>
          <p:nvPr>
            <p:ph type="body" idx="1"/>
          </p:nvPr>
        </p:nvSpPr>
        <p:spPr>
          <a:xfrm>
            <a:off x="304800" y="228600"/>
            <a:ext cx="8534400" cy="6324600"/>
          </a:xfrm>
        </p:spPr>
        <p:txBody>
          <a:bodyPr/>
          <a:lstStyle/>
          <a:p>
            <a:pPr eaLnBrk="1" hangingPunct="1">
              <a:buFontTx/>
              <a:buNone/>
            </a:pPr>
            <a:r>
              <a:rPr lang="en-US" altLang="en-US" sz="2800">
                <a:latin typeface="VNI-Times" pitchFamily="2" charset="0"/>
              </a:rPr>
              <a:t>	</a:t>
            </a:r>
          </a:p>
          <a:p>
            <a:pPr algn="just" eaLnBrk="1" hangingPunct="1">
              <a:buFontTx/>
              <a:buNone/>
            </a:pPr>
            <a:endParaRPr lang="en-US" altLang="en-US" sz="2800">
              <a:latin typeface="VNI-Times" pitchFamily="2" charset="0"/>
            </a:endParaRPr>
          </a:p>
        </p:txBody>
      </p:sp>
      <p:pic>
        <p:nvPicPr>
          <p:cNvPr id="16387" name="Picture 2">
            <a:extLst>
              <a:ext uri="{FF2B5EF4-FFF2-40B4-BE49-F238E27FC236}">
                <a16:creationId xmlns:a16="http://schemas.microsoft.com/office/drawing/2014/main" xmlns="" id="{7348B951-40DB-EE49-91A7-6E55D9F62D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466" y="16790"/>
            <a:ext cx="6019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16">
            <a:extLst>
              <a:ext uri="{FF2B5EF4-FFF2-40B4-BE49-F238E27FC236}">
                <a16:creationId xmlns:a16="http://schemas.microsoft.com/office/drawing/2014/main" xmlns="" id="{8F923372-12B0-1148-952F-556757C94086}"/>
              </a:ext>
            </a:extLst>
          </p:cNvPr>
          <p:cNvSpPr txBox="1">
            <a:spLocks noChangeArrowheads="1"/>
          </p:cNvSpPr>
          <p:nvPr/>
        </p:nvSpPr>
        <p:spPr bwMode="auto">
          <a:xfrm>
            <a:off x="1066800" y="0"/>
            <a:ext cx="259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dirty="0" err="1">
                <a:solidFill>
                  <a:srgbClr val="0000CC"/>
                </a:solidFill>
              </a:rPr>
              <a:t>Khu</a:t>
            </a:r>
            <a:r>
              <a:rPr lang="en-US" altLang="en-US" sz="1800" dirty="0">
                <a:solidFill>
                  <a:srgbClr val="0000CC"/>
                </a:solidFill>
              </a:rPr>
              <a:t> </a:t>
            </a:r>
            <a:r>
              <a:rPr lang="en-US" altLang="en-US" sz="1800" dirty="0" err="1">
                <a:solidFill>
                  <a:srgbClr val="0000CC"/>
                </a:solidFill>
              </a:rPr>
              <a:t>thánh</a:t>
            </a:r>
            <a:r>
              <a:rPr lang="en-US" altLang="en-US" sz="1800" dirty="0">
                <a:solidFill>
                  <a:srgbClr val="0000CC"/>
                </a:solidFill>
              </a:rPr>
              <a:t> </a:t>
            </a:r>
            <a:r>
              <a:rPr lang="en-US" altLang="en-US" sz="1800" dirty="0" err="1">
                <a:solidFill>
                  <a:srgbClr val="0000CC"/>
                </a:solidFill>
              </a:rPr>
              <a:t>địa</a:t>
            </a:r>
            <a:r>
              <a:rPr lang="en-US" altLang="en-US" sz="1800" dirty="0">
                <a:solidFill>
                  <a:srgbClr val="0000CC"/>
                </a:solidFill>
              </a:rPr>
              <a:t> </a:t>
            </a:r>
            <a:r>
              <a:rPr lang="en-US" altLang="en-US" sz="1800" dirty="0" err="1">
                <a:solidFill>
                  <a:srgbClr val="0000CC"/>
                </a:solidFill>
              </a:rPr>
              <a:t>Mỹ</a:t>
            </a:r>
            <a:r>
              <a:rPr lang="en-US" altLang="en-US" sz="1800" dirty="0">
                <a:solidFill>
                  <a:srgbClr val="0000CC"/>
                </a:solidFill>
              </a:rPr>
              <a:t> </a:t>
            </a:r>
            <a:r>
              <a:rPr lang="en-US" altLang="en-US" sz="1800" dirty="0" err="1">
                <a:solidFill>
                  <a:srgbClr val="0000CC"/>
                </a:solidFill>
              </a:rPr>
              <a:t>Sơn</a:t>
            </a:r>
            <a:endParaRPr lang="en-US" altLang="en-US" sz="1800" dirty="0">
              <a:solidFill>
                <a:srgbClr val="0000CC"/>
              </a:solidFill>
            </a:endParaRPr>
          </a:p>
        </p:txBody>
      </p:sp>
      <p:pic>
        <p:nvPicPr>
          <p:cNvPr id="16389" name="Picture 19" descr="Cham03">
            <a:extLst>
              <a:ext uri="{FF2B5EF4-FFF2-40B4-BE49-F238E27FC236}">
                <a16:creationId xmlns:a16="http://schemas.microsoft.com/office/drawing/2014/main" xmlns="" id="{3BDA472F-634C-994D-B40B-CCAE6DE87F5B}"/>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6022975" y="41329"/>
            <a:ext cx="3200400" cy="6019800"/>
          </a:xfrm>
        </p:spPr>
      </p:pic>
      <p:sp>
        <p:nvSpPr>
          <p:cNvPr id="16390" name="Text Box 20">
            <a:extLst>
              <a:ext uri="{FF2B5EF4-FFF2-40B4-BE49-F238E27FC236}">
                <a16:creationId xmlns:a16="http://schemas.microsoft.com/office/drawing/2014/main" xmlns="" id="{19D6F3B1-0C49-494F-8C8E-DFCA63443A0D}"/>
              </a:ext>
            </a:extLst>
          </p:cNvPr>
          <p:cNvSpPr txBox="1">
            <a:spLocks noChangeArrowheads="1"/>
          </p:cNvSpPr>
          <p:nvPr/>
        </p:nvSpPr>
        <p:spPr bwMode="auto">
          <a:xfrm>
            <a:off x="4884738" y="5603875"/>
            <a:ext cx="43386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a:solidFill>
                  <a:srgbClr val="00FFFF"/>
                </a:solidFill>
                <a:latin typeface="VNI-Cooper" pitchFamily="2" charset="0"/>
              </a:rPr>
              <a:t>                                      Shiva muùa </a:t>
            </a:r>
          </a:p>
        </p:txBody>
      </p:sp>
      <p:sp>
        <p:nvSpPr>
          <p:cNvPr id="16391" name="Text Box 23">
            <a:extLst>
              <a:ext uri="{FF2B5EF4-FFF2-40B4-BE49-F238E27FC236}">
                <a16:creationId xmlns:a16="http://schemas.microsoft.com/office/drawing/2014/main" xmlns="" id="{B2192B1A-036B-5541-8B04-3A2739B5BF7B}"/>
              </a:ext>
            </a:extLst>
          </p:cNvPr>
          <p:cNvSpPr txBox="1">
            <a:spLocks noChangeArrowheads="1"/>
          </p:cNvSpPr>
          <p:nvPr/>
        </p:nvSpPr>
        <p:spPr bwMode="auto">
          <a:xfrm>
            <a:off x="136256" y="6544159"/>
            <a:ext cx="86106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solidFill>
                  <a:srgbClr val="FFFFFF"/>
                </a:solidFill>
              </a:rPr>
              <a:t>Tư</a:t>
            </a:r>
            <a:r>
              <a:rPr lang="en-US" altLang="en-US" sz="2000" b="1" dirty="0">
                <a:solidFill>
                  <a:srgbClr val="FFFFFF"/>
                </a:solidFill>
              </a:rPr>
              <a:t> </a:t>
            </a:r>
            <a:r>
              <a:rPr lang="en-US" altLang="en-US" sz="2000" b="1" dirty="0" err="1">
                <a:solidFill>
                  <a:srgbClr val="FFFFFF"/>
                </a:solidFill>
              </a:rPr>
              <a:t>liệu</a:t>
            </a:r>
            <a:r>
              <a:rPr lang="en-US" altLang="en-US" sz="2000" b="1" dirty="0">
                <a:solidFill>
                  <a:srgbClr val="FFFFFF"/>
                </a:solidFill>
              </a:rPr>
              <a:t> </a:t>
            </a:r>
            <a:r>
              <a:rPr lang="en-US" altLang="en-US" sz="2000" b="1" dirty="0" err="1">
                <a:solidFill>
                  <a:srgbClr val="FFFFFF"/>
                </a:solidFill>
              </a:rPr>
              <a:t>tham</a:t>
            </a:r>
            <a:r>
              <a:rPr lang="en-US" altLang="en-US" sz="2000" b="1" dirty="0">
                <a:solidFill>
                  <a:srgbClr val="FFFFFF"/>
                </a:solidFill>
              </a:rPr>
              <a:t> </a:t>
            </a:r>
            <a:r>
              <a:rPr lang="en-US" altLang="en-US" sz="2000" b="1" dirty="0" err="1">
                <a:solidFill>
                  <a:srgbClr val="FFFFFF"/>
                </a:solidFill>
              </a:rPr>
              <a:t>khảo</a:t>
            </a:r>
            <a:endParaRPr lang="en-US" altLang="en-US" sz="2000" b="1" dirty="0">
              <a:solidFill>
                <a:srgbClr val="FFFFFF"/>
              </a:solidFill>
            </a:endParaRPr>
          </a:p>
          <a:p>
            <a:pPr>
              <a:spcBef>
                <a:spcPct val="50000"/>
              </a:spcBef>
              <a:buFontTx/>
              <a:buNone/>
            </a:pPr>
            <a:r>
              <a:rPr lang="en-US" altLang="en-US" sz="2000" dirty="0" err="1">
                <a:solidFill>
                  <a:srgbClr val="FFFFFF"/>
                </a:solidFill>
              </a:rPr>
              <a:t>Thánh</a:t>
            </a:r>
            <a:r>
              <a:rPr lang="en-US" altLang="en-US" sz="2000" dirty="0">
                <a:solidFill>
                  <a:srgbClr val="FFFFFF"/>
                </a:solidFill>
              </a:rPr>
              <a:t> </a:t>
            </a:r>
            <a:r>
              <a:rPr lang="en-US" altLang="en-US" sz="2000" dirty="0" err="1">
                <a:solidFill>
                  <a:srgbClr val="FFFFFF"/>
                </a:solidFill>
              </a:rPr>
              <a:t>địa</a:t>
            </a:r>
            <a:r>
              <a:rPr lang="en-US" altLang="en-US" sz="2000" dirty="0">
                <a:solidFill>
                  <a:srgbClr val="FFFFFF"/>
                </a:solidFill>
              </a:rPr>
              <a:t> </a:t>
            </a:r>
            <a:r>
              <a:rPr lang="en-US" altLang="en-US" sz="2000" dirty="0" err="1">
                <a:solidFill>
                  <a:srgbClr val="FFFFFF"/>
                </a:solidFill>
              </a:rPr>
              <a:t>Mỹ</a:t>
            </a:r>
            <a:r>
              <a:rPr lang="en-US" altLang="en-US" sz="2000" dirty="0">
                <a:solidFill>
                  <a:srgbClr val="FFFFFF"/>
                </a:solidFill>
              </a:rPr>
              <a:t> </a:t>
            </a:r>
            <a:r>
              <a:rPr lang="en-US" altLang="en-US" sz="2000" dirty="0" err="1">
                <a:solidFill>
                  <a:srgbClr val="FFFFFF"/>
                </a:solidFill>
              </a:rPr>
              <a:t>Sơn</a:t>
            </a:r>
            <a:r>
              <a:rPr lang="en-US" altLang="en-US" sz="2000" dirty="0">
                <a:solidFill>
                  <a:srgbClr val="FFFFFF"/>
                </a:solidFill>
              </a:rPr>
              <a:t> nay </a:t>
            </a:r>
            <a:r>
              <a:rPr lang="en-US" altLang="en-US" sz="2000" dirty="0" err="1">
                <a:solidFill>
                  <a:srgbClr val="FFFFFF"/>
                </a:solidFill>
              </a:rPr>
              <a:t>thuộc</a:t>
            </a:r>
            <a:r>
              <a:rPr lang="en-US" altLang="en-US" sz="2000" dirty="0">
                <a:solidFill>
                  <a:srgbClr val="FFFFFF"/>
                </a:solidFill>
              </a:rPr>
              <a:t> </a:t>
            </a:r>
            <a:r>
              <a:rPr lang="en-US" altLang="en-US" sz="2000" dirty="0" err="1">
                <a:solidFill>
                  <a:srgbClr val="FFFFFF"/>
                </a:solidFill>
              </a:rPr>
              <a:t>xã</a:t>
            </a:r>
            <a:r>
              <a:rPr lang="en-US" altLang="en-US" sz="2000" dirty="0">
                <a:solidFill>
                  <a:srgbClr val="FFFFFF"/>
                </a:solidFill>
              </a:rPr>
              <a:t> </a:t>
            </a:r>
            <a:r>
              <a:rPr lang="en-US" altLang="en-US" sz="2000" dirty="0" err="1">
                <a:solidFill>
                  <a:srgbClr val="FFFFFF"/>
                </a:solidFill>
              </a:rPr>
              <a:t>Duy</a:t>
            </a:r>
            <a:r>
              <a:rPr lang="en-US" altLang="en-US" sz="2000" dirty="0">
                <a:solidFill>
                  <a:srgbClr val="FFFFFF"/>
                </a:solidFill>
              </a:rPr>
              <a:t> </a:t>
            </a:r>
            <a:r>
              <a:rPr lang="en-US" altLang="en-US" sz="2000" dirty="0" err="1">
                <a:solidFill>
                  <a:srgbClr val="FFFFFF"/>
                </a:solidFill>
              </a:rPr>
              <a:t>Phú</a:t>
            </a:r>
            <a:r>
              <a:rPr lang="en-US" altLang="en-US" sz="2000" dirty="0">
                <a:solidFill>
                  <a:srgbClr val="FFFFFF"/>
                </a:solidFill>
              </a:rPr>
              <a:t> </a:t>
            </a:r>
            <a:r>
              <a:rPr lang="en-US" altLang="en-US" sz="2000" dirty="0" err="1">
                <a:solidFill>
                  <a:srgbClr val="FFFFFF"/>
                </a:solidFill>
              </a:rPr>
              <a:t>huyện</a:t>
            </a:r>
            <a:r>
              <a:rPr lang="en-US" altLang="en-US" sz="2000" dirty="0">
                <a:solidFill>
                  <a:srgbClr val="FFFFFF"/>
                </a:solidFill>
              </a:rPr>
              <a:t> </a:t>
            </a:r>
            <a:r>
              <a:rPr lang="en-US" altLang="en-US" sz="2000" dirty="0" err="1">
                <a:solidFill>
                  <a:srgbClr val="FFFFFF"/>
                </a:solidFill>
              </a:rPr>
              <a:t>Duy</a:t>
            </a:r>
            <a:r>
              <a:rPr lang="en-US" altLang="en-US" sz="2000" dirty="0">
                <a:solidFill>
                  <a:srgbClr val="FFFFFF"/>
                </a:solidFill>
              </a:rPr>
              <a:t> </a:t>
            </a:r>
            <a:r>
              <a:rPr lang="en-US" altLang="en-US" sz="2000" dirty="0" err="1">
                <a:solidFill>
                  <a:srgbClr val="FFFFFF"/>
                </a:solidFill>
              </a:rPr>
              <a:t>Xuyên</a:t>
            </a:r>
            <a:r>
              <a:rPr lang="en-US" altLang="en-US" sz="2000" dirty="0">
                <a:solidFill>
                  <a:srgbClr val="FFFFFF"/>
                </a:solidFill>
              </a:rPr>
              <a:t> </a:t>
            </a:r>
            <a:r>
              <a:rPr lang="en-US" altLang="en-US" sz="2000" dirty="0" err="1">
                <a:solidFill>
                  <a:srgbClr val="FFFFFF"/>
                </a:solidFill>
              </a:rPr>
              <a:t>tỉnh</a:t>
            </a:r>
            <a:r>
              <a:rPr lang="en-US" altLang="en-US" sz="2000" dirty="0">
                <a:solidFill>
                  <a:srgbClr val="FFFFFF"/>
                </a:solidFill>
              </a:rPr>
              <a:t> </a:t>
            </a:r>
            <a:r>
              <a:rPr lang="en-US" altLang="en-US" sz="2000" dirty="0" err="1">
                <a:solidFill>
                  <a:srgbClr val="FFFFFF"/>
                </a:solidFill>
              </a:rPr>
              <a:t>Quãng</a:t>
            </a:r>
            <a:r>
              <a:rPr lang="en-US" altLang="en-US" sz="2000" dirty="0">
                <a:solidFill>
                  <a:srgbClr val="FFFFFF"/>
                </a:solidFill>
              </a:rPr>
              <a:t> Nam. </a:t>
            </a:r>
            <a:r>
              <a:rPr lang="en-US" altLang="en-US" sz="2000" dirty="0" err="1">
                <a:solidFill>
                  <a:srgbClr val="FFFFFF"/>
                </a:solidFill>
              </a:rPr>
              <a:t>Là</a:t>
            </a:r>
            <a:r>
              <a:rPr lang="en-US" altLang="en-US" sz="2000" dirty="0">
                <a:solidFill>
                  <a:srgbClr val="FFFFFF"/>
                </a:solidFill>
              </a:rPr>
              <a:t> </a:t>
            </a:r>
            <a:r>
              <a:rPr lang="en-US" altLang="en-US" sz="2000" dirty="0" err="1">
                <a:solidFill>
                  <a:srgbClr val="FFFFFF"/>
                </a:solidFill>
              </a:rPr>
              <a:t>thánh</a:t>
            </a:r>
            <a:r>
              <a:rPr lang="en-US" altLang="en-US" sz="2000" dirty="0">
                <a:solidFill>
                  <a:srgbClr val="FFFFFF"/>
                </a:solidFill>
              </a:rPr>
              <a:t> </a:t>
            </a:r>
            <a:r>
              <a:rPr lang="en-US" altLang="en-US" sz="2000" dirty="0" err="1">
                <a:solidFill>
                  <a:srgbClr val="FFFFFF"/>
                </a:solidFill>
              </a:rPr>
              <a:t>địa</a:t>
            </a:r>
            <a:r>
              <a:rPr lang="en-US" altLang="en-US" sz="2000" dirty="0">
                <a:solidFill>
                  <a:srgbClr val="FFFFFF"/>
                </a:solidFill>
              </a:rPr>
              <a:t> </a:t>
            </a:r>
            <a:r>
              <a:rPr lang="en-US" altLang="en-US" sz="2000" dirty="0" err="1">
                <a:solidFill>
                  <a:srgbClr val="FFFFFF"/>
                </a:solidFill>
              </a:rPr>
              <a:t>của</a:t>
            </a:r>
            <a:r>
              <a:rPr lang="en-US" altLang="en-US" sz="2000" dirty="0">
                <a:solidFill>
                  <a:srgbClr val="FFFFFF"/>
                </a:solidFill>
              </a:rPr>
              <a:t> </a:t>
            </a:r>
            <a:r>
              <a:rPr lang="en-US" altLang="en-US" sz="2000" dirty="0" err="1">
                <a:solidFill>
                  <a:srgbClr val="FFFFFF"/>
                </a:solidFill>
              </a:rPr>
              <a:t>vương</a:t>
            </a:r>
            <a:r>
              <a:rPr lang="en-US" altLang="en-US" sz="2000" dirty="0">
                <a:solidFill>
                  <a:srgbClr val="FFFFFF"/>
                </a:solidFill>
              </a:rPr>
              <a:t> </a:t>
            </a:r>
            <a:r>
              <a:rPr lang="en-US" altLang="en-US" sz="2000" dirty="0" err="1">
                <a:solidFill>
                  <a:srgbClr val="FFFFFF"/>
                </a:solidFill>
              </a:rPr>
              <a:t>quốc</a:t>
            </a:r>
            <a:r>
              <a:rPr lang="en-US" altLang="en-US" sz="2000" dirty="0">
                <a:solidFill>
                  <a:srgbClr val="FFFFFF"/>
                </a:solidFill>
              </a:rPr>
              <a:t> Cham-pa </a:t>
            </a:r>
            <a:r>
              <a:rPr lang="en-US" altLang="en-US" sz="2000" dirty="0" err="1">
                <a:solidFill>
                  <a:srgbClr val="FFFFFF"/>
                </a:solidFill>
              </a:rPr>
              <a:t>vào</a:t>
            </a:r>
            <a:r>
              <a:rPr lang="en-US" altLang="en-US" sz="2000" dirty="0">
                <a:solidFill>
                  <a:srgbClr val="FFFFFF"/>
                </a:solidFill>
              </a:rPr>
              <a:t> </a:t>
            </a:r>
            <a:r>
              <a:rPr lang="en-US" altLang="en-US" sz="2000" dirty="0" err="1">
                <a:solidFill>
                  <a:srgbClr val="FFFFFF"/>
                </a:solidFill>
              </a:rPr>
              <a:t>khoảng</a:t>
            </a:r>
            <a:r>
              <a:rPr lang="en-US" altLang="en-US" sz="2000" dirty="0">
                <a:solidFill>
                  <a:srgbClr val="FFFFFF"/>
                </a:solidFill>
              </a:rPr>
              <a:t> </a:t>
            </a:r>
            <a:r>
              <a:rPr lang="en-US" altLang="en-US" sz="2000" dirty="0" err="1">
                <a:solidFill>
                  <a:srgbClr val="FFFFFF"/>
                </a:solidFill>
              </a:rPr>
              <a:t>thế</a:t>
            </a:r>
            <a:r>
              <a:rPr lang="en-US" altLang="en-US" sz="2000" dirty="0">
                <a:solidFill>
                  <a:srgbClr val="FFFFFF"/>
                </a:solidFill>
              </a:rPr>
              <a:t> </a:t>
            </a:r>
            <a:r>
              <a:rPr lang="en-US" altLang="en-US" sz="2000" dirty="0" err="1">
                <a:solidFill>
                  <a:srgbClr val="FFFFFF"/>
                </a:solidFill>
              </a:rPr>
              <a:t>kỉ</a:t>
            </a:r>
            <a:r>
              <a:rPr lang="en-US" altLang="en-US" sz="2000" dirty="0">
                <a:solidFill>
                  <a:srgbClr val="FFFFFF"/>
                </a:solidFill>
              </a:rPr>
              <a:t> VII, </a:t>
            </a:r>
            <a:r>
              <a:rPr lang="en-US" altLang="en-US" sz="2000" dirty="0" err="1">
                <a:solidFill>
                  <a:srgbClr val="FFFFFF"/>
                </a:solidFill>
              </a:rPr>
              <a:t>được</a:t>
            </a:r>
            <a:r>
              <a:rPr lang="en-US" altLang="en-US" sz="2000" dirty="0">
                <a:solidFill>
                  <a:srgbClr val="FFFFFF"/>
                </a:solidFill>
              </a:rPr>
              <a:t> </a:t>
            </a:r>
            <a:r>
              <a:rPr lang="en-US" altLang="en-US" sz="2000" dirty="0" err="1">
                <a:solidFill>
                  <a:srgbClr val="FFFFFF"/>
                </a:solidFill>
              </a:rPr>
              <a:t>các</a:t>
            </a:r>
            <a:r>
              <a:rPr lang="en-US" altLang="en-US" sz="2000" dirty="0">
                <a:solidFill>
                  <a:srgbClr val="FFFFFF"/>
                </a:solidFill>
              </a:rPr>
              <a:t> </a:t>
            </a:r>
            <a:r>
              <a:rPr lang="en-US" altLang="en-US" sz="2000" dirty="0" err="1">
                <a:solidFill>
                  <a:srgbClr val="FFFFFF"/>
                </a:solidFill>
              </a:rPr>
              <a:t>học</a:t>
            </a:r>
            <a:r>
              <a:rPr lang="en-US" altLang="en-US" sz="2000" dirty="0">
                <a:solidFill>
                  <a:srgbClr val="FFFFFF"/>
                </a:solidFill>
              </a:rPr>
              <a:t> </a:t>
            </a:r>
            <a:r>
              <a:rPr lang="en-US" altLang="en-US" sz="2000" dirty="0" err="1">
                <a:solidFill>
                  <a:srgbClr val="FFFFFF"/>
                </a:solidFill>
              </a:rPr>
              <a:t>giả</a:t>
            </a:r>
            <a:r>
              <a:rPr lang="en-US" altLang="en-US" sz="2000" dirty="0">
                <a:solidFill>
                  <a:srgbClr val="FFFFFF"/>
                </a:solidFill>
              </a:rPr>
              <a:t> </a:t>
            </a:r>
            <a:r>
              <a:rPr lang="en-US" altLang="en-US" sz="2000" dirty="0" err="1">
                <a:solidFill>
                  <a:srgbClr val="FFFFFF"/>
                </a:solidFill>
              </a:rPr>
              <a:t>người</a:t>
            </a:r>
            <a:r>
              <a:rPr lang="en-US" altLang="en-US" sz="2000" dirty="0">
                <a:solidFill>
                  <a:srgbClr val="FFFFFF"/>
                </a:solidFill>
              </a:rPr>
              <a:t> </a:t>
            </a:r>
            <a:r>
              <a:rPr lang="en-US" altLang="en-US" sz="2000" dirty="0" err="1">
                <a:solidFill>
                  <a:srgbClr val="FFFFFF"/>
                </a:solidFill>
              </a:rPr>
              <a:t>Pháp</a:t>
            </a:r>
            <a:r>
              <a:rPr lang="en-US" altLang="en-US" sz="2000" dirty="0">
                <a:solidFill>
                  <a:srgbClr val="FFFFFF"/>
                </a:solidFill>
              </a:rPr>
              <a:t> </a:t>
            </a:r>
            <a:r>
              <a:rPr lang="en-US" altLang="en-US" sz="2000" dirty="0" err="1">
                <a:solidFill>
                  <a:srgbClr val="FFFFFF"/>
                </a:solidFill>
              </a:rPr>
              <a:t>phát</a:t>
            </a:r>
            <a:r>
              <a:rPr lang="en-US" altLang="en-US" sz="2000" dirty="0">
                <a:solidFill>
                  <a:srgbClr val="FFFFFF"/>
                </a:solidFill>
              </a:rPr>
              <a:t> </a:t>
            </a:r>
            <a:r>
              <a:rPr lang="en-US" altLang="en-US" sz="2000" dirty="0" err="1">
                <a:solidFill>
                  <a:srgbClr val="FFFFFF"/>
                </a:solidFill>
              </a:rPr>
              <a:t>hiện</a:t>
            </a:r>
            <a:r>
              <a:rPr lang="en-US" altLang="en-US" sz="2000" dirty="0">
                <a:solidFill>
                  <a:srgbClr val="FFFFFF"/>
                </a:solidFill>
              </a:rPr>
              <a:t> </a:t>
            </a:r>
            <a:r>
              <a:rPr lang="en-US" altLang="en-US" sz="2000" dirty="0" err="1">
                <a:solidFill>
                  <a:srgbClr val="FFFFFF"/>
                </a:solidFill>
              </a:rPr>
              <a:t>vào</a:t>
            </a:r>
            <a:r>
              <a:rPr lang="en-US" altLang="en-US" sz="2000" dirty="0">
                <a:solidFill>
                  <a:srgbClr val="FFFFFF"/>
                </a:solidFill>
              </a:rPr>
              <a:t> </a:t>
            </a:r>
            <a:r>
              <a:rPr lang="en-US" altLang="en-US" sz="2000" dirty="0" err="1">
                <a:solidFill>
                  <a:srgbClr val="FFFFFF"/>
                </a:solidFill>
              </a:rPr>
              <a:t>năm</a:t>
            </a:r>
            <a:r>
              <a:rPr lang="en-US" altLang="en-US" sz="2000" dirty="0">
                <a:solidFill>
                  <a:srgbClr val="FFFFFF"/>
                </a:solidFill>
              </a:rPr>
              <a:t> 1898. ( </a:t>
            </a:r>
            <a:r>
              <a:rPr lang="en-US" altLang="en-US" sz="2000" dirty="0" err="1">
                <a:solidFill>
                  <a:srgbClr val="FFFFFF"/>
                </a:solidFill>
              </a:rPr>
              <a:t>Được</a:t>
            </a:r>
            <a:r>
              <a:rPr lang="en-US" altLang="en-US" sz="2000" dirty="0">
                <a:solidFill>
                  <a:srgbClr val="FFFFFF"/>
                </a:solidFill>
              </a:rPr>
              <a:t> UNESCO </a:t>
            </a:r>
            <a:r>
              <a:rPr lang="en-US" altLang="en-US" sz="2000" dirty="0" err="1">
                <a:solidFill>
                  <a:srgbClr val="FFFFFF"/>
                </a:solidFill>
              </a:rPr>
              <a:t>xếp</a:t>
            </a:r>
            <a:r>
              <a:rPr lang="en-US" altLang="en-US" sz="2000" dirty="0">
                <a:solidFill>
                  <a:srgbClr val="FFFFFF"/>
                </a:solidFill>
              </a:rPr>
              <a:t> </a:t>
            </a:r>
            <a:r>
              <a:rPr lang="en-US" altLang="en-US" sz="2000" dirty="0" err="1">
                <a:solidFill>
                  <a:srgbClr val="FFFFFF"/>
                </a:solidFill>
              </a:rPr>
              <a:t>vào</a:t>
            </a:r>
            <a:r>
              <a:rPr lang="en-US" altLang="en-US" sz="2000" dirty="0">
                <a:solidFill>
                  <a:srgbClr val="FFFFFF"/>
                </a:solidFill>
              </a:rPr>
              <a:t> di </a:t>
            </a:r>
            <a:r>
              <a:rPr lang="en-US" altLang="en-US" sz="2000" dirty="0" err="1">
                <a:solidFill>
                  <a:srgbClr val="FFFFFF"/>
                </a:solidFill>
              </a:rPr>
              <a:t>sản</a:t>
            </a:r>
            <a:r>
              <a:rPr lang="en-US" altLang="en-US" sz="2000" dirty="0">
                <a:solidFill>
                  <a:srgbClr val="FFFFFF"/>
                </a:solidFill>
              </a:rPr>
              <a:t> </a:t>
            </a:r>
            <a:r>
              <a:rPr lang="en-US" altLang="en-US" sz="2000" dirty="0" err="1">
                <a:solidFill>
                  <a:srgbClr val="FFFFFF"/>
                </a:solidFill>
              </a:rPr>
              <a:t>văn</a:t>
            </a:r>
            <a:r>
              <a:rPr lang="en-US" altLang="en-US" sz="2000" dirty="0">
                <a:solidFill>
                  <a:srgbClr val="FFFFFF"/>
                </a:solidFill>
              </a:rPr>
              <a:t> </a:t>
            </a:r>
            <a:r>
              <a:rPr lang="en-US" altLang="en-US" sz="2000" dirty="0" err="1">
                <a:solidFill>
                  <a:srgbClr val="FFFFFF"/>
                </a:solidFill>
              </a:rPr>
              <a:t>hóa</a:t>
            </a:r>
            <a:r>
              <a:rPr lang="en-US" altLang="en-US" sz="2000" dirty="0">
                <a:solidFill>
                  <a:srgbClr val="FFFFFF"/>
                </a:solidFill>
              </a:rPr>
              <a:t> </a:t>
            </a:r>
            <a:r>
              <a:rPr lang="en-US" altLang="en-US" sz="2000" dirty="0" err="1">
                <a:solidFill>
                  <a:srgbClr val="FFFFFF"/>
                </a:solidFill>
              </a:rPr>
              <a:t>thế</a:t>
            </a:r>
            <a:r>
              <a:rPr lang="en-US" altLang="en-US" sz="2000" dirty="0">
                <a:solidFill>
                  <a:srgbClr val="FFFFFF"/>
                </a:solidFill>
              </a:rPr>
              <a:t> </a:t>
            </a:r>
            <a:r>
              <a:rPr lang="en-US" altLang="en-US" sz="2000" dirty="0" err="1">
                <a:solidFill>
                  <a:srgbClr val="FFFFFF"/>
                </a:solidFill>
              </a:rPr>
              <a:t>giới</a:t>
            </a:r>
            <a:r>
              <a:rPr lang="en-US" altLang="en-US" sz="2000" dirty="0">
                <a:solidFill>
                  <a:srgbClr val="FFFFFF"/>
                </a:solidFill>
              </a:rPr>
              <a: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xmlns="" id="{FFC3BF52-8C65-DB43-871C-A400CA913E09}"/>
              </a:ext>
            </a:extLst>
          </p:cNvPr>
          <p:cNvSpPr>
            <a:spLocks noGrp="1" noChangeArrowheads="1"/>
          </p:cNvSpPr>
          <p:nvPr>
            <p:ph type="body" idx="4294967295"/>
          </p:nvPr>
        </p:nvSpPr>
        <p:spPr>
          <a:xfrm>
            <a:off x="381000" y="1600200"/>
            <a:ext cx="8229600" cy="4525963"/>
          </a:xfrm>
        </p:spPr>
        <p:txBody>
          <a:bodyPr/>
          <a:lstStyle/>
          <a:p>
            <a:pPr eaLnBrk="1" hangingPunct="1">
              <a:buFontTx/>
              <a:buNone/>
            </a:pPr>
            <a:r>
              <a:rPr lang="en-US" altLang="en-US" b="1" i="1" u="sng">
                <a:solidFill>
                  <a:srgbClr val="FF3300"/>
                </a:solidFill>
                <a:latin typeface="Times New Roman" panose="02020603050405020304" pitchFamily="18" charset="0"/>
              </a:rPr>
              <a:t>1. Nước Cham-pa ra đời trong hoàn cảnh nào?</a:t>
            </a:r>
            <a:endParaRPr lang="en-US" altLang="en-US" b="1" i="1">
              <a:solidFill>
                <a:srgbClr val="FF3300"/>
              </a:solidFill>
              <a:latin typeface="Times New Roman" panose="02020603050405020304" pitchFamily="18" charset="0"/>
            </a:endParaRPr>
          </a:p>
          <a:p>
            <a:pPr eaLnBrk="1" hangingPunct="1">
              <a:buFontTx/>
              <a:buNone/>
            </a:pPr>
            <a:r>
              <a:rPr lang="en-US" altLang="en-US" b="1">
                <a:latin typeface="Times New Roman" panose="02020603050405020304" pitchFamily="18" charset="0"/>
              </a:rPr>
              <a:t>		A. Hợp nhất bộ lạc Dừa và bộ lạc Cau.</a:t>
            </a:r>
          </a:p>
          <a:p>
            <a:pPr eaLnBrk="1" hangingPunct="1">
              <a:buFontTx/>
              <a:buNone/>
            </a:pPr>
            <a:r>
              <a:rPr lang="en-US" altLang="en-US" b="1">
                <a:latin typeface="Times New Roman" panose="02020603050405020304" pitchFamily="18" charset="0"/>
              </a:rPr>
              <a:t>		B. Nước Lâm Ấp tấn công các nước láng giềng mở rộng lãnh thổ.</a:t>
            </a:r>
          </a:p>
          <a:p>
            <a:pPr eaLnBrk="1" hangingPunct="1">
              <a:buFontTx/>
              <a:buNone/>
            </a:pPr>
            <a:r>
              <a:rPr lang="en-US" altLang="en-US" b="1">
                <a:latin typeface="Times New Roman" panose="02020603050405020304" pitchFamily="18" charset="0"/>
              </a:rPr>
              <a:t>		C. Cả hai ý trên.</a:t>
            </a:r>
          </a:p>
          <a:p>
            <a:pPr eaLnBrk="1" hangingPunct="1"/>
            <a:endParaRPr lang="en-US" altLang="en-US"/>
          </a:p>
        </p:txBody>
      </p:sp>
      <p:sp>
        <p:nvSpPr>
          <p:cNvPr id="106500" name="Oval 4">
            <a:extLst>
              <a:ext uri="{FF2B5EF4-FFF2-40B4-BE49-F238E27FC236}">
                <a16:creationId xmlns:a16="http://schemas.microsoft.com/office/drawing/2014/main" xmlns="" id="{18CD5BF8-9AE4-EC41-9AE9-510694F9038B}"/>
              </a:ext>
            </a:extLst>
          </p:cNvPr>
          <p:cNvSpPr>
            <a:spLocks noChangeArrowheads="1"/>
          </p:cNvSpPr>
          <p:nvPr/>
        </p:nvSpPr>
        <p:spPr bwMode="auto">
          <a:xfrm>
            <a:off x="1219200" y="3810000"/>
            <a:ext cx="609600" cy="685800"/>
          </a:xfrm>
          <a:prstGeom prst="ellipse">
            <a:avLst/>
          </a:pr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1509" name="Group 6">
            <a:extLst>
              <a:ext uri="{FF2B5EF4-FFF2-40B4-BE49-F238E27FC236}">
                <a16:creationId xmlns:a16="http://schemas.microsoft.com/office/drawing/2014/main" xmlns="" id="{A37AB2A6-4765-4348-A16E-9A51C7B43828}"/>
              </a:ext>
            </a:extLst>
          </p:cNvPr>
          <p:cNvGrpSpPr>
            <a:grpSpLocks/>
          </p:cNvGrpSpPr>
          <p:nvPr/>
        </p:nvGrpSpPr>
        <p:grpSpPr bwMode="auto">
          <a:xfrm>
            <a:off x="57150" y="0"/>
            <a:ext cx="9086850" cy="6823075"/>
            <a:chOff x="18" y="11"/>
            <a:chExt cx="5724" cy="4298"/>
          </a:xfrm>
        </p:grpSpPr>
        <p:sp>
          <p:nvSpPr>
            <p:cNvPr id="21510" name="Freeform 7">
              <a:extLst>
                <a:ext uri="{FF2B5EF4-FFF2-40B4-BE49-F238E27FC236}">
                  <a16:creationId xmlns:a16="http://schemas.microsoft.com/office/drawing/2014/main" xmlns="" id="{F1E20FEA-BA39-9C42-AABC-89A367A3E8B0}"/>
                </a:ext>
              </a:extLst>
            </p:cNvPr>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98"/>
                <a:gd name="T178" fmla="*/ 0 h 4030"/>
                <a:gd name="T179" fmla="*/ 5298 w 5298"/>
                <a:gd name="T180" fmla="*/ 4030 h 40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308" y="3904"/>
                  </a:lnTo>
                  <a:lnTo>
                    <a:pt x="308" y="3982"/>
                  </a:lnTo>
                  <a:lnTo>
                    <a:pt x="256" y="3982"/>
                  </a:lnTo>
                  <a:lnTo>
                    <a:pt x="201" y="3982"/>
                  </a:lnTo>
                  <a:lnTo>
                    <a:pt x="201" y="3886"/>
                  </a:lnTo>
                  <a:lnTo>
                    <a:pt x="77" y="3886"/>
                  </a:lnTo>
                  <a:lnTo>
                    <a:pt x="77" y="3852"/>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4990" y="3904"/>
                  </a:lnTo>
                  <a:lnTo>
                    <a:pt x="4990" y="3982"/>
                  </a:lnTo>
                  <a:lnTo>
                    <a:pt x="5042" y="3982"/>
                  </a:lnTo>
                  <a:lnTo>
                    <a:pt x="5097" y="3982"/>
                  </a:lnTo>
                  <a:lnTo>
                    <a:pt x="5097" y="3886"/>
                  </a:lnTo>
                  <a:lnTo>
                    <a:pt x="5221" y="3886"/>
                  </a:lnTo>
                  <a:lnTo>
                    <a:pt x="5221" y="3852"/>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308" y="126"/>
                  </a:lnTo>
                  <a:lnTo>
                    <a:pt x="308" y="48"/>
                  </a:lnTo>
                  <a:lnTo>
                    <a:pt x="256" y="48"/>
                  </a:lnTo>
                  <a:lnTo>
                    <a:pt x="201" y="48"/>
                  </a:lnTo>
                  <a:lnTo>
                    <a:pt x="201" y="144"/>
                  </a:lnTo>
                  <a:lnTo>
                    <a:pt x="77" y="144"/>
                  </a:lnTo>
                  <a:lnTo>
                    <a:pt x="77" y="178"/>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4990" y="126"/>
                  </a:lnTo>
                  <a:lnTo>
                    <a:pt x="4990" y="48"/>
                  </a:lnTo>
                  <a:lnTo>
                    <a:pt x="5042" y="48"/>
                  </a:lnTo>
                  <a:lnTo>
                    <a:pt x="5097" y="48"/>
                  </a:lnTo>
                  <a:lnTo>
                    <a:pt x="5097" y="144"/>
                  </a:lnTo>
                  <a:lnTo>
                    <a:pt x="5221" y="144"/>
                  </a:lnTo>
                  <a:lnTo>
                    <a:pt x="5221" y="178"/>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254"/>
                  </a:lnTo>
                  <a:lnTo>
                    <a:pt x="5251" y="254"/>
                  </a:lnTo>
                  <a:close/>
                  <a:moveTo>
                    <a:pt x="5020" y="71"/>
                  </a:moveTo>
                  <a:lnTo>
                    <a:pt x="5020" y="103"/>
                  </a:lnTo>
                  <a:lnTo>
                    <a:pt x="5056" y="103"/>
                  </a:lnTo>
                  <a:lnTo>
                    <a:pt x="5056" y="71"/>
                  </a:lnTo>
                  <a:lnTo>
                    <a:pt x="5020" y="71"/>
                  </a:lnTo>
                  <a:close/>
                </a:path>
              </a:pathLst>
            </a:custGeom>
            <a:noFill/>
            <a:ln w="9525">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nvGrpSpPr>
            <p:cNvPr id="21511" name="Group 8">
              <a:extLst>
                <a:ext uri="{FF2B5EF4-FFF2-40B4-BE49-F238E27FC236}">
                  <a16:creationId xmlns:a16="http://schemas.microsoft.com/office/drawing/2014/main" xmlns="" id="{3682F5F8-2960-B647-9D34-9E669B5B0B0D}"/>
                </a:ext>
              </a:extLst>
            </p:cNvPr>
            <p:cNvGrpSpPr>
              <a:grpSpLocks/>
            </p:cNvGrpSpPr>
            <p:nvPr/>
          </p:nvGrpSpPr>
          <p:grpSpPr bwMode="auto">
            <a:xfrm>
              <a:off x="18" y="11"/>
              <a:ext cx="5724" cy="4298"/>
              <a:chOff x="18" y="11"/>
              <a:chExt cx="5724" cy="4298"/>
            </a:xfrm>
          </p:grpSpPr>
          <p:sp>
            <p:nvSpPr>
              <p:cNvPr id="21512" name="Freeform 9">
                <a:extLst>
                  <a:ext uri="{FF2B5EF4-FFF2-40B4-BE49-F238E27FC236}">
                    <a16:creationId xmlns:a16="http://schemas.microsoft.com/office/drawing/2014/main" xmlns="" id="{161DBE7F-C5E9-8848-9593-9EB3C48A6F80}"/>
                  </a:ext>
                </a:extLst>
              </p:cNvPr>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24"/>
                  <a:gd name="T121" fmla="*/ 0 h 4298"/>
                  <a:gd name="T122" fmla="*/ 5724 w 5724"/>
                  <a:gd name="T123" fmla="*/ 4298 h 42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solidFill>
                  <a:srgbClr val="CC00CC"/>
                </a:solidFill>
                <a:round/>
                <a:headEnd/>
                <a:tailEnd/>
              </a:ln>
            </p:spPr>
            <p:txBody>
              <a:bodyPr/>
              <a:lstStyle/>
              <a:p>
                <a:endParaRPr lang="x-none"/>
              </a:p>
            </p:txBody>
          </p:sp>
          <p:sp>
            <p:nvSpPr>
              <p:cNvPr id="21513" name="Rectangle 10">
                <a:extLst>
                  <a:ext uri="{FF2B5EF4-FFF2-40B4-BE49-F238E27FC236}">
                    <a16:creationId xmlns:a16="http://schemas.microsoft.com/office/drawing/2014/main" xmlns="" id="{4C9B8427-AA9A-0D46-87ED-E73DC4CFB17B}"/>
                  </a:ext>
                </a:extLst>
              </p:cNvPr>
              <p:cNvSpPr>
                <a:spLocks noChangeArrowheads="1"/>
              </p:cNvSpPr>
              <p:nvPr/>
            </p:nvSpPr>
            <p:spPr bwMode="auto">
              <a:xfrm>
                <a:off x="202" y="126"/>
                <a:ext cx="5356" cy="4068"/>
              </a:xfrm>
              <a:prstGeom prst="rect">
                <a:avLst/>
              </a:prstGeom>
              <a:noFill/>
              <a:ln w="0">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sp>
        <p:nvSpPr>
          <p:cNvPr id="10" name="WordArt 4">
            <a:extLst>
              <a:ext uri="{FF2B5EF4-FFF2-40B4-BE49-F238E27FC236}">
                <a16:creationId xmlns:a16="http://schemas.microsoft.com/office/drawing/2014/main" xmlns="" id="{B943812B-23CB-0040-AC77-6D01EF4BF61C}"/>
              </a:ext>
            </a:extLst>
          </p:cNvPr>
          <p:cNvSpPr>
            <a:spLocks noChangeArrowheads="1" noChangeShapeType="1"/>
          </p:cNvSpPr>
          <p:nvPr/>
        </p:nvSpPr>
        <p:spPr bwMode="auto">
          <a:xfrm>
            <a:off x="1962150" y="265503"/>
            <a:ext cx="5276850" cy="685800"/>
          </a:xfrm>
          <a:prstGeom prst="rect">
            <a:avLst/>
          </a:prstGeom>
        </p:spPr>
        <p:txBody>
          <a:bodyPr wrap="none" fromWordArt="1">
            <a:prstTxWarp prst="textPlain">
              <a:avLst>
                <a:gd name="adj" fmla="val 50000"/>
              </a:avLst>
            </a:prstTxWarp>
          </a:bodyPr>
          <a:lstStyle/>
          <a:p>
            <a:pPr algn="ctr"/>
            <a:r>
              <a:rPr lang="vi-VN" sz="2400" b="1" kern="10" dirty="0">
                <a:ln w="9525">
                  <a:solidFill>
                    <a:srgbClr val="0000CC"/>
                  </a:solidFill>
                  <a:round/>
                  <a:headEnd/>
                  <a:tailEnd/>
                </a:ln>
                <a:solidFill>
                  <a:srgbClr val="FF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HOẠT ĐỘNG LUYỆN TẬP</a:t>
            </a:r>
            <a:endParaRPr lang="x-none" sz="2400" b="1" kern="10" dirty="0">
              <a:ln w="9525">
                <a:solidFill>
                  <a:srgbClr val="0000CC"/>
                </a:solidFill>
                <a:round/>
                <a:headEnd/>
                <a:tailEnd/>
              </a:ln>
              <a:solidFill>
                <a:srgbClr val="FF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xmlns="" id="{D4222E22-98B4-6E4F-92E4-329F114982D4}"/>
              </a:ext>
            </a:extLst>
          </p:cNvPr>
          <p:cNvSpPr txBox="1"/>
          <p:nvPr/>
        </p:nvSpPr>
        <p:spPr>
          <a:xfrm>
            <a:off x="603968" y="1048306"/>
            <a:ext cx="5678157" cy="523220"/>
          </a:xfrm>
          <a:prstGeom prst="rect">
            <a:avLst/>
          </a:prstGeom>
          <a:noFill/>
        </p:spPr>
        <p:txBody>
          <a:bodyPr wrap="none" rtlCol="0">
            <a:spAutoFit/>
          </a:bodyPr>
          <a:lstStyle/>
          <a:p>
            <a:r>
              <a:rPr lang="x-none" sz="2800" dirty="0">
                <a:solidFill>
                  <a:srgbClr val="344DFF"/>
                </a:solidFill>
                <a:latin typeface="Times New Roman" panose="02020603050405020304" pitchFamily="18" charset="0"/>
                <a:cs typeface="Times New Roman" panose="02020603050405020304" pitchFamily="18" charset="0"/>
              </a:rPr>
              <a:t>BÀI TẬP 1  Em hãy chọn ý đúng nhất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iterate type="lt">
                                    <p:tmPct val="0"/>
                                  </p:iterate>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barn(inHorizontal)">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iterate type="lt">
                                    <p:tmPct val="0"/>
                                  </p:iterate>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barn(inHorizontal)">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iterate type="lt">
                                    <p:tmPct val="0"/>
                                  </p:iterate>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barn(inHorizontal)">
                                      <p:cBhvr>
                                        <p:cTn id="17" dur="500"/>
                                        <p:tgtEl>
                                          <p:spTgt spid="1064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iterate type="lt">
                                    <p:tmPct val="0"/>
                                  </p:iterate>
                                  <p:childTnLst>
                                    <p:set>
                                      <p:cBhvr>
                                        <p:cTn id="21" dur="1" fill="hold">
                                          <p:stCondLst>
                                            <p:cond delay="0"/>
                                          </p:stCondLst>
                                        </p:cTn>
                                        <p:tgtEl>
                                          <p:spTgt spid="106499">
                                            <p:txEl>
                                              <p:pRg st="3" end="3"/>
                                            </p:txEl>
                                          </p:spTgt>
                                        </p:tgtEl>
                                        <p:attrNameLst>
                                          <p:attrName>style.visibility</p:attrName>
                                        </p:attrNameLst>
                                      </p:cBhvr>
                                      <p:to>
                                        <p:strVal val="visible"/>
                                      </p:to>
                                    </p:set>
                                    <p:animEffect transition="in" filter="barn(inHorizontal)">
                                      <p:cBhvr>
                                        <p:cTn id="22" dur="500"/>
                                        <p:tgtEl>
                                          <p:spTgt spid="106499">
                                            <p:txEl>
                                              <p:pRg st="3" end="3"/>
                                            </p:txEl>
                                          </p:spTgt>
                                        </p:tgtEl>
                                      </p:cBhvr>
                                    </p:animEffect>
                                  </p:childTnLst>
                                </p:cTn>
                              </p:par>
                            </p:childTnLst>
                          </p:cTn>
                        </p:par>
                        <p:par>
                          <p:cTn id="23" fill="hold" nodeType="afterGroup">
                            <p:stCondLst>
                              <p:cond delay="500"/>
                            </p:stCondLst>
                            <p:childTnLst>
                              <p:par>
                                <p:cTn id="24" presetID="27" presetClass="entr" presetSubtype="0" fill="hold" nodeType="afterEffect">
                                  <p:stCondLst>
                                    <p:cond delay="0"/>
                                  </p:stCondLst>
                                  <p:iterate type="lt">
                                    <p:tmPct val="50000"/>
                                  </p:iterate>
                                  <p:childTnLst>
                                    <p:set>
                                      <p:cBhvr>
                                        <p:cTn id="25" dur="1" fill="hold">
                                          <p:stCondLst>
                                            <p:cond delay="0"/>
                                          </p:stCondLst>
                                        </p:cTn>
                                        <p:tgtEl>
                                          <p:spTgt spid="106499">
                                            <p:txEl>
                                              <p:pRg st="0" end="0"/>
                                            </p:txEl>
                                          </p:spTgt>
                                        </p:tgtEl>
                                        <p:attrNameLst>
                                          <p:attrName>style.visibility</p:attrName>
                                        </p:attrNameLst>
                                      </p:cBhvr>
                                      <p:to>
                                        <p:strVal val="visible"/>
                                      </p:to>
                                    </p:set>
                                    <p:anim calcmode="discrete" valueType="clr">
                                      <p:cBhvr override="childStyle">
                                        <p:cTn id="26" dur="80"/>
                                        <p:tgtEl>
                                          <p:spTgt spid="10649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6499">
                                            <p:txEl>
                                              <p:pRg st="0" end="0"/>
                                            </p:txEl>
                                          </p:spTgt>
                                        </p:tgtEl>
                                        <p:attrNameLst>
                                          <p:attrName>fillcolor</p:attrName>
                                        </p:attrNameLst>
                                      </p:cBhvr>
                                      <p:tavLst>
                                        <p:tav tm="0">
                                          <p:val>
                                            <p:clrVal>
                                              <a:schemeClr val="accent2"/>
                                            </p:clrVal>
                                          </p:val>
                                        </p:tav>
                                        <p:tav tm="50000">
                                          <p:val>
                                            <p:clrVal>
                                              <a:schemeClr val="hlink"/>
                                            </p:clrVal>
                                          </p:val>
                                        </p:tav>
                                      </p:tavLst>
                                    </p:anim>
                                    <p:set>
                                      <p:cBhvr>
                                        <p:cTn id="28" dur="80"/>
                                        <p:tgtEl>
                                          <p:spTgt spid="106499">
                                            <p:txEl>
                                              <p:pRg st="0" end="0"/>
                                            </p:txEl>
                                          </p:spTgt>
                                        </p:tgtEl>
                                        <p:attrNameLst>
                                          <p:attrName>fill.type</p:attrName>
                                        </p:attrNameLst>
                                      </p:cBhvr>
                                      <p:to>
                                        <p:strVal val="solid"/>
                                      </p:to>
                                    </p:set>
                                  </p:childTnLst>
                                </p:cTn>
                              </p:par>
                            </p:childTnLst>
                          </p:cTn>
                        </p:par>
                        <p:par>
                          <p:cTn id="29" fill="hold" nodeType="afterGroup">
                            <p:stCondLst>
                              <p:cond delay="1940"/>
                            </p:stCondLst>
                            <p:childTnLst>
                              <p:par>
                                <p:cTn id="30" presetID="27" presetClass="entr" presetSubtype="0" fill="hold" nodeType="afterEffect">
                                  <p:stCondLst>
                                    <p:cond delay="0"/>
                                  </p:stCondLst>
                                  <p:iterate type="lt">
                                    <p:tmPct val="50000"/>
                                  </p:iterate>
                                  <p:childTnLst>
                                    <p:set>
                                      <p:cBhvr>
                                        <p:cTn id="31" dur="1" fill="hold">
                                          <p:stCondLst>
                                            <p:cond delay="0"/>
                                          </p:stCondLst>
                                        </p:cTn>
                                        <p:tgtEl>
                                          <p:spTgt spid="106499">
                                            <p:txEl>
                                              <p:pRg st="1" end="1"/>
                                            </p:txEl>
                                          </p:spTgt>
                                        </p:tgtEl>
                                        <p:attrNameLst>
                                          <p:attrName>style.visibility</p:attrName>
                                        </p:attrNameLst>
                                      </p:cBhvr>
                                      <p:to>
                                        <p:strVal val="visible"/>
                                      </p:to>
                                    </p:set>
                                    <p:anim calcmode="discrete" valueType="clr">
                                      <p:cBhvr override="childStyle">
                                        <p:cTn id="32" dur="80"/>
                                        <p:tgtEl>
                                          <p:spTgt spid="1064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06499">
                                            <p:txEl>
                                              <p:pRg st="1" end="1"/>
                                            </p:txEl>
                                          </p:spTgt>
                                        </p:tgtEl>
                                        <p:attrNameLst>
                                          <p:attrName>fillcolor</p:attrName>
                                        </p:attrNameLst>
                                      </p:cBhvr>
                                      <p:tavLst>
                                        <p:tav tm="0">
                                          <p:val>
                                            <p:clrVal>
                                              <a:schemeClr val="accent2"/>
                                            </p:clrVal>
                                          </p:val>
                                        </p:tav>
                                        <p:tav tm="50000">
                                          <p:val>
                                            <p:clrVal>
                                              <a:schemeClr val="hlink"/>
                                            </p:clrVal>
                                          </p:val>
                                        </p:tav>
                                      </p:tavLst>
                                    </p:anim>
                                    <p:set>
                                      <p:cBhvr>
                                        <p:cTn id="34" dur="80"/>
                                        <p:tgtEl>
                                          <p:spTgt spid="106499">
                                            <p:txEl>
                                              <p:pRg st="1" end="1"/>
                                            </p:txEl>
                                          </p:spTgt>
                                        </p:tgtEl>
                                        <p:attrNameLst>
                                          <p:attrName>fill.type</p:attrName>
                                        </p:attrNameLst>
                                      </p:cBhvr>
                                      <p:to>
                                        <p:strVal val="solid"/>
                                      </p:to>
                                    </p:set>
                                  </p:childTnLst>
                                </p:cTn>
                              </p:par>
                            </p:childTnLst>
                          </p:cTn>
                        </p:par>
                        <p:par>
                          <p:cTn id="35" fill="hold" nodeType="afterGroup">
                            <p:stCondLst>
                              <p:cond delay="3100"/>
                            </p:stCondLst>
                            <p:childTnLst>
                              <p:par>
                                <p:cTn id="36" presetID="27" presetClass="entr" presetSubtype="0" fill="hold" nodeType="afterEffect">
                                  <p:stCondLst>
                                    <p:cond delay="0"/>
                                  </p:stCondLst>
                                  <p:iterate type="lt">
                                    <p:tmPct val="50000"/>
                                  </p:iterate>
                                  <p:childTnLst>
                                    <p:set>
                                      <p:cBhvr>
                                        <p:cTn id="37" dur="1" fill="hold">
                                          <p:stCondLst>
                                            <p:cond delay="0"/>
                                          </p:stCondLst>
                                        </p:cTn>
                                        <p:tgtEl>
                                          <p:spTgt spid="106499">
                                            <p:txEl>
                                              <p:pRg st="2" end="2"/>
                                            </p:txEl>
                                          </p:spTgt>
                                        </p:tgtEl>
                                        <p:attrNameLst>
                                          <p:attrName>style.visibility</p:attrName>
                                        </p:attrNameLst>
                                      </p:cBhvr>
                                      <p:to>
                                        <p:strVal val="visible"/>
                                      </p:to>
                                    </p:set>
                                    <p:anim calcmode="discrete" valueType="clr">
                                      <p:cBhvr override="childStyle">
                                        <p:cTn id="38" dur="80"/>
                                        <p:tgtEl>
                                          <p:spTgt spid="1064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06499">
                                            <p:txEl>
                                              <p:pRg st="2" end="2"/>
                                            </p:txEl>
                                          </p:spTgt>
                                        </p:tgtEl>
                                        <p:attrNameLst>
                                          <p:attrName>fillcolor</p:attrName>
                                        </p:attrNameLst>
                                      </p:cBhvr>
                                      <p:tavLst>
                                        <p:tav tm="0">
                                          <p:val>
                                            <p:clrVal>
                                              <a:schemeClr val="accent2"/>
                                            </p:clrVal>
                                          </p:val>
                                        </p:tav>
                                        <p:tav tm="50000">
                                          <p:val>
                                            <p:clrVal>
                                              <a:schemeClr val="hlink"/>
                                            </p:clrVal>
                                          </p:val>
                                        </p:tav>
                                      </p:tavLst>
                                    </p:anim>
                                    <p:set>
                                      <p:cBhvr>
                                        <p:cTn id="40" dur="80"/>
                                        <p:tgtEl>
                                          <p:spTgt spid="106499">
                                            <p:txEl>
                                              <p:pRg st="2" end="2"/>
                                            </p:txEl>
                                          </p:spTgt>
                                        </p:tgtEl>
                                        <p:attrNameLst>
                                          <p:attrName>fill.type</p:attrName>
                                        </p:attrNameLst>
                                      </p:cBhvr>
                                      <p:to>
                                        <p:strVal val="solid"/>
                                      </p:to>
                                    </p:set>
                                  </p:childTnLst>
                                </p:cTn>
                              </p:par>
                            </p:childTnLst>
                          </p:cTn>
                        </p:par>
                        <p:par>
                          <p:cTn id="41" fill="hold" nodeType="afterGroup">
                            <p:stCondLst>
                              <p:cond delay="5060"/>
                            </p:stCondLst>
                            <p:childTnLst>
                              <p:par>
                                <p:cTn id="42" presetID="27" presetClass="entr" presetSubtype="0" fill="hold" nodeType="afterEffect">
                                  <p:stCondLst>
                                    <p:cond delay="0"/>
                                  </p:stCondLst>
                                  <p:iterate type="lt">
                                    <p:tmPct val="50000"/>
                                  </p:iterate>
                                  <p:childTnLst>
                                    <p:set>
                                      <p:cBhvr>
                                        <p:cTn id="43" dur="1" fill="hold">
                                          <p:stCondLst>
                                            <p:cond delay="0"/>
                                          </p:stCondLst>
                                        </p:cTn>
                                        <p:tgtEl>
                                          <p:spTgt spid="106499">
                                            <p:txEl>
                                              <p:pRg st="3" end="3"/>
                                            </p:txEl>
                                          </p:spTgt>
                                        </p:tgtEl>
                                        <p:attrNameLst>
                                          <p:attrName>style.visibility</p:attrName>
                                        </p:attrNameLst>
                                      </p:cBhvr>
                                      <p:to>
                                        <p:strVal val="visible"/>
                                      </p:to>
                                    </p:set>
                                    <p:anim calcmode="discrete" valueType="clr">
                                      <p:cBhvr override="childStyle">
                                        <p:cTn id="44" dur="80"/>
                                        <p:tgtEl>
                                          <p:spTgt spid="1064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106499">
                                            <p:txEl>
                                              <p:pRg st="3" end="3"/>
                                            </p:txEl>
                                          </p:spTgt>
                                        </p:tgtEl>
                                        <p:attrNameLst>
                                          <p:attrName>fillcolor</p:attrName>
                                        </p:attrNameLst>
                                      </p:cBhvr>
                                      <p:tavLst>
                                        <p:tav tm="0">
                                          <p:val>
                                            <p:clrVal>
                                              <a:schemeClr val="accent2"/>
                                            </p:clrVal>
                                          </p:val>
                                        </p:tav>
                                        <p:tav tm="50000">
                                          <p:val>
                                            <p:clrVal>
                                              <a:schemeClr val="hlink"/>
                                            </p:clrVal>
                                          </p:val>
                                        </p:tav>
                                      </p:tavLst>
                                    </p:anim>
                                    <p:set>
                                      <p:cBhvr>
                                        <p:cTn id="46" dur="80"/>
                                        <p:tgtEl>
                                          <p:spTgt spid="106499">
                                            <p:txEl>
                                              <p:pRg st="3" end="3"/>
                                            </p:txEl>
                                          </p:spTgt>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1" presetClass="entr" presetSubtype="4" fill="hold" grpId="0" nodeType="clickEffect">
                                  <p:stCondLst>
                                    <p:cond delay="0"/>
                                  </p:stCondLst>
                                  <p:childTnLst>
                                    <p:set>
                                      <p:cBhvr>
                                        <p:cTn id="50" dur="1" fill="hold">
                                          <p:stCondLst>
                                            <p:cond delay="0"/>
                                          </p:stCondLst>
                                        </p:cTn>
                                        <p:tgtEl>
                                          <p:spTgt spid="106500"/>
                                        </p:tgtEl>
                                        <p:attrNameLst>
                                          <p:attrName>style.visibility</p:attrName>
                                        </p:attrNameLst>
                                      </p:cBhvr>
                                      <p:to>
                                        <p:strVal val="visible"/>
                                      </p:to>
                                    </p:set>
                                    <p:animEffect transition="in" filter="wheel(4)">
                                      <p:cBhvr>
                                        <p:cTn id="51" dur="2000"/>
                                        <p:tgtEl>
                                          <p:spTgt spid="106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P spid="10650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xmlns="" id="{0BADF41D-E2F8-F141-B1D7-D51609FB9F54}"/>
              </a:ext>
            </a:extLst>
          </p:cNvPr>
          <p:cNvSpPr>
            <a:spLocks noGrp="1" noChangeArrowheads="1"/>
          </p:cNvSpPr>
          <p:nvPr>
            <p:ph type="body" idx="4294967295"/>
          </p:nvPr>
        </p:nvSpPr>
        <p:spPr>
          <a:xfrm>
            <a:off x="533400" y="914400"/>
            <a:ext cx="8077200" cy="4572000"/>
          </a:xfrm>
        </p:spPr>
        <p:txBody>
          <a:bodyPr/>
          <a:lstStyle/>
          <a:p>
            <a:pPr eaLnBrk="1" hangingPunct="1">
              <a:lnSpc>
                <a:spcPct val="90000"/>
              </a:lnSpc>
              <a:buFontTx/>
              <a:buNone/>
            </a:pPr>
            <a:r>
              <a:rPr lang="en-US" altLang="en-US" sz="3600" b="1" i="1">
                <a:solidFill>
                  <a:srgbClr val="FF3300"/>
                </a:solidFill>
                <a:latin typeface="Times New Roman" panose="02020603050405020304" pitchFamily="18" charset="0"/>
              </a:rPr>
              <a:t>3. Chữ viết của người Chăm bắt nguồn từ chữ nào?</a:t>
            </a:r>
          </a:p>
          <a:p>
            <a:pPr eaLnBrk="1" hangingPunct="1">
              <a:lnSpc>
                <a:spcPct val="90000"/>
              </a:lnSpc>
              <a:buFontTx/>
              <a:buNone/>
            </a:pPr>
            <a:r>
              <a:rPr lang="en-US" altLang="en-US" b="1">
                <a:latin typeface="Times New Roman" panose="02020603050405020304" pitchFamily="18" charset="0"/>
              </a:rPr>
              <a:t>A. Bắt nguồn từ chữ tượng hình của Trung Quốc</a:t>
            </a:r>
          </a:p>
          <a:p>
            <a:pPr eaLnBrk="1" hangingPunct="1">
              <a:lnSpc>
                <a:spcPct val="90000"/>
              </a:lnSpc>
              <a:buFontTx/>
              <a:buNone/>
            </a:pPr>
            <a:r>
              <a:rPr lang="en-US" altLang="en-US" b="1">
                <a:latin typeface="Times New Roman" panose="02020603050405020304" pitchFamily="18" charset="0"/>
              </a:rPr>
              <a:t>B. Bắt nguồn từ chữ tượng ý của người Trung Quốc.</a:t>
            </a:r>
          </a:p>
          <a:p>
            <a:pPr eaLnBrk="1" hangingPunct="1">
              <a:lnSpc>
                <a:spcPct val="90000"/>
              </a:lnSpc>
              <a:buFontTx/>
              <a:buNone/>
            </a:pPr>
            <a:r>
              <a:rPr lang="en-US" altLang="en-US" b="1">
                <a:latin typeface="Times New Roman" panose="02020603050405020304" pitchFamily="18" charset="0"/>
              </a:rPr>
              <a:t>C. Bắt nguồn từ chữ quốc ngữ của người Việt Nam.</a:t>
            </a:r>
          </a:p>
          <a:p>
            <a:pPr eaLnBrk="1" hangingPunct="1">
              <a:lnSpc>
                <a:spcPct val="90000"/>
              </a:lnSpc>
              <a:buFontTx/>
              <a:buNone/>
            </a:pPr>
            <a:r>
              <a:rPr lang="en-US" altLang="en-US" b="1">
                <a:latin typeface="Times New Roman" panose="02020603050405020304" pitchFamily="18" charset="0"/>
              </a:rPr>
              <a:t>D. Bắt nguồn từ chữ Phạn của người Ấn Độ.</a:t>
            </a:r>
          </a:p>
          <a:p>
            <a:pPr eaLnBrk="1" hangingPunct="1">
              <a:lnSpc>
                <a:spcPct val="90000"/>
              </a:lnSpc>
            </a:pPr>
            <a:endParaRPr lang="en-US" altLang="en-US"/>
          </a:p>
        </p:txBody>
      </p:sp>
      <p:sp>
        <p:nvSpPr>
          <p:cNvPr id="109571" name="Oval 3">
            <a:extLst>
              <a:ext uri="{FF2B5EF4-FFF2-40B4-BE49-F238E27FC236}">
                <a16:creationId xmlns:a16="http://schemas.microsoft.com/office/drawing/2014/main" xmlns="" id="{46A81FCC-EDC3-0D41-87E0-45C9B07A655C}"/>
              </a:ext>
            </a:extLst>
          </p:cNvPr>
          <p:cNvSpPr>
            <a:spLocks noChangeArrowheads="1"/>
          </p:cNvSpPr>
          <p:nvPr/>
        </p:nvSpPr>
        <p:spPr bwMode="auto">
          <a:xfrm>
            <a:off x="457200" y="4800600"/>
            <a:ext cx="609600" cy="685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56" name="Rectangle 4">
            <a:extLst>
              <a:ext uri="{FF2B5EF4-FFF2-40B4-BE49-F238E27FC236}">
                <a16:creationId xmlns:a16="http://schemas.microsoft.com/office/drawing/2014/main" xmlns="" id="{E2CCB36E-4257-8141-8F4A-EF61B1CE59C3}"/>
              </a:ext>
            </a:extLst>
          </p:cNvPr>
          <p:cNvSpPr>
            <a:spLocks noChangeArrowheads="1"/>
          </p:cNvSpPr>
          <p:nvPr/>
        </p:nvSpPr>
        <p:spPr bwMode="auto">
          <a:xfrm>
            <a:off x="0" y="6400800"/>
            <a:ext cx="9906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400"/>
              <a:t>ĐÁP ÁN</a:t>
            </a:r>
          </a:p>
        </p:txBody>
      </p:sp>
      <p:grpSp>
        <p:nvGrpSpPr>
          <p:cNvPr id="23557" name="Group 5">
            <a:extLst>
              <a:ext uri="{FF2B5EF4-FFF2-40B4-BE49-F238E27FC236}">
                <a16:creationId xmlns:a16="http://schemas.microsoft.com/office/drawing/2014/main" xmlns="" id="{4F71D791-ED71-0742-A0DB-29BE7B310E0D}"/>
              </a:ext>
            </a:extLst>
          </p:cNvPr>
          <p:cNvGrpSpPr>
            <a:grpSpLocks/>
          </p:cNvGrpSpPr>
          <p:nvPr/>
        </p:nvGrpSpPr>
        <p:grpSpPr bwMode="auto">
          <a:xfrm>
            <a:off x="0" y="0"/>
            <a:ext cx="9144000" cy="6858000"/>
            <a:chOff x="18" y="11"/>
            <a:chExt cx="5724" cy="4298"/>
          </a:xfrm>
        </p:grpSpPr>
        <p:sp>
          <p:nvSpPr>
            <p:cNvPr id="23558" name="Freeform 6">
              <a:extLst>
                <a:ext uri="{FF2B5EF4-FFF2-40B4-BE49-F238E27FC236}">
                  <a16:creationId xmlns:a16="http://schemas.microsoft.com/office/drawing/2014/main" xmlns="" id="{ECEB379A-C147-7E41-B85E-A7053E30412C}"/>
                </a:ext>
              </a:extLst>
            </p:cNvPr>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98"/>
                <a:gd name="T178" fmla="*/ 0 h 4030"/>
                <a:gd name="T179" fmla="*/ 5298 w 5298"/>
                <a:gd name="T180" fmla="*/ 4030 h 40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308" y="3904"/>
                  </a:lnTo>
                  <a:lnTo>
                    <a:pt x="308" y="3982"/>
                  </a:lnTo>
                  <a:lnTo>
                    <a:pt x="256" y="3982"/>
                  </a:lnTo>
                  <a:lnTo>
                    <a:pt x="201" y="3982"/>
                  </a:lnTo>
                  <a:lnTo>
                    <a:pt x="201" y="3886"/>
                  </a:lnTo>
                  <a:lnTo>
                    <a:pt x="77" y="3886"/>
                  </a:lnTo>
                  <a:lnTo>
                    <a:pt x="77" y="3852"/>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4990" y="3904"/>
                  </a:lnTo>
                  <a:lnTo>
                    <a:pt x="4990" y="3982"/>
                  </a:lnTo>
                  <a:lnTo>
                    <a:pt x="5042" y="3982"/>
                  </a:lnTo>
                  <a:lnTo>
                    <a:pt x="5097" y="3982"/>
                  </a:lnTo>
                  <a:lnTo>
                    <a:pt x="5097" y="3886"/>
                  </a:lnTo>
                  <a:lnTo>
                    <a:pt x="5221" y="3886"/>
                  </a:lnTo>
                  <a:lnTo>
                    <a:pt x="5221" y="3852"/>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308" y="126"/>
                  </a:lnTo>
                  <a:lnTo>
                    <a:pt x="308" y="48"/>
                  </a:lnTo>
                  <a:lnTo>
                    <a:pt x="256" y="48"/>
                  </a:lnTo>
                  <a:lnTo>
                    <a:pt x="201" y="48"/>
                  </a:lnTo>
                  <a:lnTo>
                    <a:pt x="201" y="144"/>
                  </a:lnTo>
                  <a:lnTo>
                    <a:pt x="77" y="144"/>
                  </a:lnTo>
                  <a:lnTo>
                    <a:pt x="77" y="178"/>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4990" y="126"/>
                  </a:lnTo>
                  <a:lnTo>
                    <a:pt x="4990" y="48"/>
                  </a:lnTo>
                  <a:lnTo>
                    <a:pt x="5042" y="48"/>
                  </a:lnTo>
                  <a:lnTo>
                    <a:pt x="5097" y="48"/>
                  </a:lnTo>
                  <a:lnTo>
                    <a:pt x="5097" y="144"/>
                  </a:lnTo>
                  <a:lnTo>
                    <a:pt x="5221" y="144"/>
                  </a:lnTo>
                  <a:lnTo>
                    <a:pt x="5221" y="178"/>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254"/>
                  </a:lnTo>
                  <a:lnTo>
                    <a:pt x="5251" y="254"/>
                  </a:lnTo>
                  <a:close/>
                  <a:moveTo>
                    <a:pt x="5020" y="71"/>
                  </a:moveTo>
                  <a:lnTo>
                    <a:pt x="5020" y="103"/>
                  </a:lnTo>
                  <a:lnTo>
                    <a:pt x="5056" y="103"/>
                  </a:lnTo>
                  <a:lnTo>
                    <a:pt x="5056" y="71"/>
                  </a:lnTo>
                  <a:lnTo>
                    <a:pt x="5020" y="71"/>
                  </a:lnTo>
                  <a:close/>
                </a:path>
              </a:pathLst>
            </a:custGeom>
            <a:noFill/>
            <a:ln w="9525">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nvGrpSpPr>
            <p:cNvPr id="23559" name="Group 7">
              <a:extLst>
                <a:ext uri="{FF2B5EF4-FFF2-40B4-BE49-F238E27FC236}">
                  <a16:creationId xmlns:a16="http://schemas.microsoft.com/office/drawing/2014/main" xmlns="" id="{2E5D0199-8217-2D45-B5B0-335015284B28}"/>
                </a:ext>
              </a:extLst>
            </p:cNvPr>
            <p:cNvGrpSpPr>
              <a:grpSpLocks/>
            </p:cNvGrpSpPr>
            <p:nvPr/>
          </p:nvGrpSpPr>
          <p:grpSpPr bwMode="auto">
            <a:xfrm>
              <a:off x="18" y="11"/>
              <a:ext cx="5724" cy="4298"/>
              <a:chOff x="18" y="11"/>
              <a:chExt cx="5724" cy="4298"/>
            </a:xfrm>
          </p:grpSpPr>
          <p:sp>
            <p:nvSpPr>
              <p:cNvPr id="23560" name="Freeform 8">
                <a:extLst>
                  <a:ext uri="{FF2B5EF4-FFF2-40B4-BE49-F238E27FC236}">
                    <a16:creationId xmlns:a16="http://schemas.microsoft.com/office/drawing/2014/main" xmlns="" id="{26976949-21E6-184A-9811-9857EA35E250}"/>
                  </a:ext>
                </a:extLst>
              </p:cNvPr>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24"/>
                  <a:gd name="T121" fmla="*/ 0 h 4298"/>
                  <a:gd name="T122" fmla="*/ 5724 w 5724"/>
                  <a:gd name="T123" fmla="*/ 4298 h 42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solidFill>
                  <a:srgbClr val="CC00CC"/>
                </a:solidFill>
                <a:round/>
                <a:headEnd/>
                <a:tailEnd/>
              </a:ln>
            </p:spPr>
            <p:txBody>
              <a:bodyPr/>
              <a:lstStyle/>
              <a:p>
                <a:endParaRPr lang="x-none"/>
              </a:p>
            </p:txBody>
          </p:sp>
          <p:sp>
            <p:nvSpPr>
              <p:cNvPr id="23561" name="Rectangle 9">
                <a:extLst>
                  <a:ext uri="{FF2B5EF4-FFF2-40B4-BE49-F238E27FC236}">
                    <a16:creationId xmlns:a16="http://schemas.microsoft.com/office/drawing/2014/main" xmlns="" id="{DD9F8CFC-44D8-3043-AD38-49AB05F8FEE2}"/>
                  </a:ext>
                </a:extLst>
              </p:cNvPr>
              <p:cNvSpPr>
                <a:spLocks noChangeArrowheads="1"/>
              </p:cNvSpPr>
              <p:nvPr/>
            </p:nvSpPr>
            <p:spPr bwMode="auto">
              <a:xfrm>
                <a:off x="202" y="126"/>
                <a:ext cx="5356" cy="4068"/>
              </a:xfrm>
              <a:prstGeom prst="rect">
                <a:avLst/>
              </a:prstGeom>
              <a:noFill/>
              <a:ln w="0">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9570">
                                            <p:txEl>
                                              <p:pRg st="0" end="0"/>
                                            </p:txEl>
                                          </p:spTgt>
                                        </p:tgtEl>
                                        <p:attrNameLst>
                                          <p:attrName>style.visibility</p:attrName>
                                        </p:attrNameLst>
                                      </p:cBhvr>
                                      <p:to>
                                        <p:strVal val="visible"/>
                                      </p:to>
                                    </p:set>
                                    <p:anim calcmode="discrete" valueType="clr">
                                      <p:cBhvr override="childStyle">
                                        <p:cTn id="7" dur="80"/>
                                        <p:tgtEl>
                                          <p:spTgt spid="1095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957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957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9570">
                                            <p:txEl>
                                              <p:pRg st="1" end="1"/>
                                            </p:txEl>
                                          </p:spTgt>
                                        </p:tgtEl>
                                        <p:attrNameLst>
                                          <p:attrName>style.visibility</p:attrName>
                                        </p:attrNameLst>
                                      </p:cBhvr>
                                      <p:to>
                                        <p:strVal val="visible"/>
                                      </p:to>
                                    </p:set>
                                    <p:anim calcmode="discrete" valueType="clr">
                                      <p:cBhvr override="childStyle">
                                        <p:cTn id="14" dur="80"/>
                                        <p:tgtEl>
                                          <p:spTgt spid="109570">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9570">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9570">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09570">
                                            <p:txEl>
                                              <p:pRg st="2" end="2"/>
                                            </p:txEl>
                                          </p:spTgt>
                                        </p:tgtEl>
                                        <p:attrNameLst>
                                          <p:attrName>style.visibility</p:attrName>
                                        </p:attrNameLst>
                                      </p:cBhvr>
                                      <p:to>
                                        <p:strVal val="visible"/>
                                      </p:to>
                                    </p:set>
                                    <p:anim calcmode="discrete" valueType="clr">
                                      <p:cBhvr override="childStyle">
                                        <p:cTn id="21" dur="80"/>
                                        <p:tgtEl>
                                          <p:spTgt spid="10957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9570">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9570">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9570">
                                            <p:txEl>
                                              <p:pRg st="3" end="3"/>
                                            </p:txEl>
                                          </p:spTgt>
                                        </p:tgtEl>
                                        <p:attrNameLst>
                                          <p:attrName>style.visibility</p:attrName>
                                        </p:attrNameLst>
                                      </p:cBhvr>
                                      <p:to>
                                        <p:strVal val="visible"/>
                                      </p:to>
                                    </p:set>
                                    <p:anim calcmode="discrete" valueType="clr">
                                      <p:cBhvr override="childStyle">
                                        <p:cTn id="28" dur="80"/>
                                        <p:tgtEl>
                                          <p:spTgt spid="109570">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9570">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09570">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09570">
                                            <p:txEl>
                                              <p:pRg st="4" end="4"/>
                                            </p:txEl>
                                          </p:spTgt>
                                        </p:tgtEl>
                                        <p:attrNameLst>
                                          <p:attrName>style.visibility</p:attrName>
                                        </p:attrNameLst>
                                      </p:cBhvr>
                                      <p:to>
                                        <p:strVal val="visible"/>
                                      </p:to>
                                    </p:set>
                                    <p:anim calcmode="discrete" valueType="clr">
                                      <p:cBhvr override="childStyle">
                                        <p:cTn id="35" dur="80"/>
                                        <p:tgtEl>
                                          <p:spTgt spid="109570">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9570">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09570">
                                            <p:txEl>
                                              <p:pRg st="4" end="4"/>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ntr" presetSubtype="0" fill="hold" grpId="0" nodeType="clickEffect">
                                  <p:stCondLst>
                                    <p:cond delay="0"/>
                                  </p:stCondLst>
                                  <p:iterate type="lt">
                                    <p:tmPct val="5000"/>
                                  </p:iterate>
                                  <p:childTnLst>
                                    <p:set>
                                      <p:cBhvr>
                                        <p:cTn id="41" dur="1" fill="hold">
                                          <p:stCondLst>
                                            <p:cond delay="0"/>
                                          </p:stCondLst>
                                        </p:cTn>
                                        <p:tgtEl>
                                          <p:spTgt spid="109571"/>
                                        </p:tgtEl>
                                        <p:attrNameLst>
                                          <p:attrName>style.visibility</p:attrName>
                                        </p:attrNameLst>
                                      </p:cBhvr>
                                      <p:to>
                                        <p:strVal val="visible"/>
                                      </p:to>
                                    </p:set>
                                    <p:anim calcmode="lin" valueType="num">
                                      <p:cBhvr>
                                        <p:cTn id="42" dur="1000" fill="hold"/>
                                        <p:tgtEl>
                                          <p:spTgt spid="109571"/>
                                        </p:tgtEl>
                                        <p:attrNameLst>
                                          <p:attrName>ppt_w</p:attrName>
                                        </p:attrNameLst>
                                      </p:cBhvr>
                                      <p:tavLst>
                                        <p:tav tm="0">
                                          <p:val>
                                            <p:fltVal val="0"/>
                                          </p:val>
                                        </p:tav>
                                        <p:tav tm="100000">
                                          <p:val>
                                            <p:strVal val="#ppt_w"/>
                                          </p:val>
                                        </p:tav>
                                      </p:tavLst>
                                    </p:anim>
                                    <p:anim calcmode="lin" valueType="num">
                                      <p:cBhvr>
                                        <p:cTn id="43" dur="1000" fill="hold"/>
                                        <p:tgtEl>
                                          <p:spTgt spid="109571"/>
                                        </p:tgtEl>
                                        <p:attrNameLst>
                                          <p:attrName>ppt_h</p:attrName>
                                        </p:attrNameLst>
                                      </p:cBhvr>
                                      <p:tavLst>
                                        <p:tav tm="0">
                                          <p:val>
                                            <p:fltVal val="0"/>
                                          </p:val>
                                        </p:tav>
                                        <p:tav tm="100000">
                                          <p:val>
                                            <p:strVal val="#ppt_h"/>
                                          </p:val>
                                        </p:tav>
                                      </p:tavLst>
                                    </p:anim>
                                    <p:anim calcmode="lin" valueType="num">
                                      <p:cBhvr>
                                        <p:cTn id="44" dur="1000" fill="hold"/>
                                        <p:tgtEl>
                                          <p:spTgt spid="109571"/>
                                        </p:tgtEl>
                                        <p:attrNameLst>
                                          <p:attrName>style.rotation</p:attrName>
                                        </p:attrNameLst>
                                      </p:cBhvr>
                                      <p:tavLst>
                                        <p:tav tm="0">
                                          <p:val>
                                            <p:fltVal val="90"/>
                                          </p:val>
                                        </p:tav>
                                        <p:tav tm="100000">
                                          <p:val>
                                            <p:fltVal val="0"/>
                                          </p:val>
                                        </p:tav>
                                      </p:tavLst>
                                    </p:anim>
                                    <p:animEffect transition="in" filter="fade">
                                      <p:cBhvr>
                                        <p:cTn id="45" dur="1000"/>
                                        <p:tgtEl>
                                          <p:spTgt spid="109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P spid="1095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6">
            <a:extLst>
              <a:ext uri="{FF2B5EF4-FFF2-40B4-BE49-F238E27FC236}">
                <a16:creationId xmlns:a16="http://schemas.microsoft.com/office/drawing/2014/main" xmlns="" id="{77B2ED2D-FE4E-644D-A850-F0032CDE0D47}"/>
              </a:ext>
            </a:extLst>
          </p:cNvPr>
          <p:cNvGrpSpPr>
            <a:grpSpLocks/>
          </p:cNvGrpSpPr>
          <p:nvPr/>
        </p:nvGrpSpPr>
        <p:grpSpPr bwMode="auto">
          <a:xfrm>
            <a:off x="0" y="0"/>
            <a:ext cx="9144000" cy="6858000"/>
            <a:chOff x="18" y="11"/>
            <a:chExt cx="5724" cy="4298"/>
          </a:xfrm>
        </p:grpSpPr>
        <p:sp>
          <p:nvSpPr>
            <p:cNvPr id="24583" name="Freeform 7">
              <a:extLst>
                <a:ext uri="{FF2B5EF4-FFF2-40B4-BE49-F238E27FC236}">
                  <a16:creationId xmlns:a16="http://schemas.microsoft.com/office/drawing/2014/main" xmlns="" id="{72AAF157-34AF-AE4B-8B8B-B2496720FB4D}"/>
                </a:ext>
              </a:extLst>
            </p:cNvPr>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98"/>
                <a:gd name="T178" fmla="*/ 0 h 4030"/>
                <a:gd name="T179" fmla="*/ 5298 w 5298"/>
                <a:gd name="T180" fmla="*/ 4030 h 40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308" y="3904"/>
                  </a:lnTo>
                  <a:lnTo>
                    <a:pt x="308" y="3982"/>
                  </a:lnTo>
                  <a:lnTo>
                    <a:pt x="256" y="3982"/>
                  </a:lnTo>
                  <a:lnTo>
                    <a:pt x="201" y="3982"/>
                  </a:lnTo>
                  <a:lnTo>
                    <a:pt x="201" y="3886"/>
                  </a:lnTo>
                  <a:lnTo>
                    <a:pt x="77" y="3886"/>
                  </a:lnTo>
                  <a:lnTo>
                    <a:pt x="77" y="3852"/>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4990" y="3904"/>
                  </a:lnTo>
                  <a:lnTo>
                    <a:pt x="4990" y="3982"/>
                  </a:lnTo>
                  <a:lnTo>
                    <a:pt x="5042" y="3982"/>
                  </a:lnTo>
                  <a:lnTo>
                    <a:pt x="5097" y="3982"/>
                  </a:lnTo>
                  <a:lnTo>
                    <a:pt x="5097" y="3886"/>
                  </a:lnTo>
                  <a:lnTo>
                    <a:pt x="5221" y="3886"/>
                  </a:lnTo>
                  <a:lnTo>
                    <a:pt x="5221" y="3852"/>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308" y="126"/>
                  </a:lnTo>
                  <a:lnTo>
                    <a:pt x="308" y="48"/>
                  </a:lnTo>
                  <a:lnTo>
                    <a:pt x="256" y="48"/>
                  </a:lnTo>
                  <a:lnTo>
                    <a:pt x="201" y="48"/>
                  </a:lnTo>
                  <a:lnTo>
                    <a:pt x="201" y="144"/>
                  </a:lnTo>
                  <a:lnTo>
                    <a:pt x="77" y="144"/>
                  </a:lnTo>
                  <a:lnTo>
                    <a:pt x="77" y="178"/>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4990" y="126"/>
                  </a:lnTo>
                  <a:lnTo>
                    <a:pt x="4990" y="48"/>
                  </a:lnTo>
                  <a:lnTo>
                    <a:pt x="5042" y="48"/>
                  </a:lnTo>
                  <a:lnTo>
                    <a:pt x="5097" y="48"/>
                  </a:lnTo>
                  <a:lnTo>
                    <a:pt x="5097" y="144"/>
                  </a:lnTo>
                  <a:lnTo>
                    <a:pt x="5221" y="144"/>
                  </a:lnTo>
                  <a:lnTo>
                    <a:pt x="5221" y="178"/>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254"/>
                  </a:lnTo>
                  <a:lnTo>
                    <a:pt x="5251" y="254"/>
                  </a:lnTo>
                  <a:close/>
                  <a:moveTo>
                    <a:pt x="5020" y="71"/>
                  </a:moveTo>
                  <a:lnTo>
                    <a:pt x="5020" y="103"/>
                  </a:lnTo>
                  <a:lnTo>
                    <a:pt x="5056" y="103"/>
                  </a:lnTo>
                  <a:lnTo>
                    <a:pt x="5056" y="71"/>
                  </a:lnTo>
                  <a:lnTo>
                    <a:pt x="5020" y="71"/>
                  </a:lnTo>
                  <a:close/>
                </a:path>
              </a:pathLst>
            </a:custGeom>
            <a:noFill/>
            <a:ln w="9525">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nvGrpSpPr>
            <p:cNvPr id="24584" name="Group 8">
              <a:extLst>
                <a:ext uri="{FF2B5EF4-FFF2-40B4-BE49-F238E27FC236}">
                  <a16:creationId xmlns:a16="http://schemas.microsoft.com/office/drawing/2014/main" xmlns="" id="{7C828F5C-55EE-AD4B-9AE2-69DA5CD62748}"/>
                </a:ext>
              </a:extLst>
            </p:cNvPr>
            <p:cNvGrpSpPr>
              <a:grpSpLocks/>
            </p:cNvGrpSpPr>
            <p:nvPr/>
          </p:nvGrpSpPr>
          <p:grpSpPr bwMode="auto">
            <a:xfrm>
              <a:off x="18" y="11"/>
              <a:ext cx="5724" cy="4298"/>
              <a:chOff x="18" y="11"/>
              <a:chExt cx="5724" cy="4298"/>
            </a:xfrm>
          </p:grpSpPr>
          <p:sp>
            <p:nvSpPr>
              <p:cNvPr id="24585" name="Freeform 9">
                <a:extLst>
                  <a:ext uri="{FF2B5EF4-FFF2-40B4-BE49-F238E27FC236}">
                    <a16:creationId xmlns:a16="http://schemas.microsoft.com/office/drawing/2014/main" xmlns="" id="{3AD50973-0D3A-6C42-969E-E9B3BEA50FC6}"/>
                  </a:ext>
                </a:extLst>
              </p:cNvPr>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24"/>
                  <a:gd name="T121" fmla="*/ 0 h 4298"/>
                  <a:gd name="T122" fmla="*/ 5724 w 5724"/>
                  <a:gd name="T123" fmla="*/ 4298 h 42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solidFill>
                  <a:srgbClr val="CC00CC"/>
                </a:solidFill>
                <a:round/>
                <a:headEnd/>
                <a:tailEnd/>
              </a:ln>
            </p:spPr>
            <p:txBody>
              <a:bodyPr/>
              <a:lstStyle/>
              <a:p>
                <a:endParaRPr lang="x-none"/>
              </a:p>
            </p:txBody>
          </p:sp>
          <p:sp>
            <p:nvSpPr>
              <p:cNvPr id="24586" name="Rectangle 10">
                <a:extLst>
                  <a:ext uri="{FF2B5EF4-FFF2-40B4-BE49-F238E27FC236}">
                    <a16:creationId xmlns:a16="http://schemas.microsoft.com/office/drawing/2014/main" xmlns="" id="{51D11690-8B41-AA42-9DEA-81D94936E62A}"/>
                  </a:ext>
                </a:extLst>
              </p:cNvPr>
              <p:cNvSpPr>
                <a:spLocks noChangeArrowheads="1"/>
              </p:cNvSpPr>
              <p:nvPr/>
            </p:nvSpPr>
            <p:spPr bwMode="auto">
              <a:xfrm>
                <a:off x="202" y="126"/>
                <a:ext cx="5356" cy="4068"/>
              </a:xfrm>
              <a:prstGeom prst="rect">
                <a:avLst/>
              </a:prstGeom>
              <a:noFill/>
              <a:ln w="0">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pic>
        <p:nvPicPr>
          <p:cNvPr id="24579" name="Picture 12" descr="Kết quả hình ảnh cho hình ảnh vũ điệu apsara chăm">
            <a:extLst>
              <a:ext uri="{FF2B5EF4-FFF2-40B4-BE49-F238E27FC236}">
                <a16:creationId xmlns:a16="http://schemas.microsoft.com/office/drawing/2014/main" xmlns="" id="{769721C7-046F-E447-A78E-DAD84F132C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41910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14" descr="Kết quả hình ảnh cho hình ảnh vũ điệu apsara chăm">
            <a:extLst>
              <a:ext uri="{FF2B5EF4-FFF2-40B4-BE49-F238E27FC236}">
                <a16:creationId xmlns:a16="http://schemas.microsoft.com/office/drawing/2014/main" xmlns="" id="{7B1DF986-394F-5A4F-A48A-BC7923BCA9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
            <a:ext cx="3962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8" descr="Kết quả hình ảnh cho hình ảnh vũ điệu apsara chăm">
            <a:extLst>
              <a:ext uri="{FF2B5EF4-FFF2-40B4-BE49-F238E27FC236}">
                <a16:creationId xmlns:a16="http://schemas.microsoft.com/office/drawing/2014/main" xmlns="" id="{6E1BEF83-25C4-E948-829E-EAF0189B64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048000"/>
            <a:ext cx="3962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31" name="Text Box 19">
            <a:extLst>
              <a:ext uri="{FF2B5EF4-FFF2-40B4-BE49-F238E27FC236}">
                <a16:creationId xmlns:a16="http://schemas.microsoft.com/office/drawing/2014/main" xmlns="" id="{FEA302F6-4FF3-8D44-B7DD-7EBE5698C0C5}"/>
              </a:ext>
            </a:extLst>
          </p:cNvPr>
          <p:cNvSpPr txBox="1">
            <a:spLocks noChangeArrowheads="1"/>
          </p:cNvSpPr>
          <p:nvPr/>
        </p:nvSpPr>
        <p:spPr bwMode="auto">
          <a:xfrm>
            <a:off x="457200" y="3124200"/>
            <a:ext cx="3962400"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b="1"/>
              <a:t>Đây là vũ điệu nỗi tiếng nào của người Chăm ?</a:t>
            </a:r>
          </a:p>
          <a:p>
            <a:pPr>
              <a:spcBef>
                <a:spcPct val="50000"/>
              </a:spcBef>
              <a:buFontTx/>
              <a:buNone/>
            </a:pPr>
            <a:r>
              <a:rPr lang="en-US" altLang="en-US" sz="2000" b="1"/>
              <a:t> </a:t>
            </a:r>
          </a:p>
          <a:p>
            <a:pPr>
              <a:spcBef>
                <a:spcPct val="50000"/>
              </a:spcBef>
              <a:buFontTx/>
              <a:buNone/>
            </a:pPr>
            <a:r>
              <a:rPr lang="en-US" altLang="en-US" b="1">
                <a:solidFill>
                  <a:srgbClr val="FF0000"/>
                </a:solidFill>
              </a:rPr>
              <a:t>Vũ điệu APSARA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9331">
                                            <p:txEl>
                                              <p:pRg st="1" end="1"/>
                                            </p:txEl>
                                          </p:spTgt>
                                        </p:tgtEl>
                                        <p:attrNameLst>
                                          <p:attrName>style.visibility</p:attrName>
                                        </p:attrNameLst>
                                      </p:cBhvr>
                                      <p:to>
                                        <p:strVal val="visible"/>
                                      </p:to>
                                    </p:set>
                                    <p:anim calcmode="lin" valueType="num">
                                      <p:cBhvr>
                                        <p:cTn id="7" dur="5000" fill="hold"/>
                                        <p:tgtEl>
                                          <p:spTgt spid="269331">
                                            <p:txEl>
                                              <p:pRg st="1" end="1"/>
                                            </p:txEl>
                                          </p:spTgt>
                                        </p:tgtEl>
                                        <p:attrNameLst>
                                          <p:attrName>ppt_w</p:attrName>
                                        </p:attrNameLst>
                                      </p:cBhvr>
                                      <p:tavLst>
                                        <p:tav tm="0">
                                          <p:val>
                                            <p:strVal val="#ppt_w*0.70"/>
                                          </p:val>
                                        </p:tav>
                                        <p:tav tm="100000">
                                          <p:val>
                                            <p:strVal val="#ppt_w"/>
                                          </p:val>
                                        </p:tav>
                                      </p:tavLst>
                                    </p:anim>
                                    <p:anim calcmode="lin" valueType="num">
                                      <p:cBhvr>
                                        <p:cTn id="8" dur="5000" fill="hold"/>
                                        <p:tgtEl>
                                          <p:spTgt spid="269331">
                                            <p:txEl>
                                              <p:pRg st="1" end="1"/>
                                            </p:txEl>
                                          </p:spTgt>
                                        </p:tgtEl>
                                        <p:attrNameLst>
                                          <p:attrName>ppt_h</p:attrName>
                                        </p:attrNameLst>
                                      </p:cBhvr>
                                      <p:tavLst>
                                        <p:tav tm="0">
                                          <p:val>
                                            <p:strVal val="#ppt_h"/>
                                          </p:val>
                                        </p:tav>
                                        <p:tav tm="100000">
                                          <p:val>
                                            <p:strVal val="#ppt_h"/>
                                          </p:val>
                                        </p:tav>
                                      </p:tavLst>
                                    </p:anim>
                                    <p:animEffect transition="in" filter="fade">
                                      <p:cBhvr>
                                        <p:cTn id="9" dur="5000"/>
                                        <p:tgtEl>
                                          <p:spTgt spid="26933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69331">
                                            <p:txEl>
                                              <p:pRg st="2" end="2"/>
                                            </p:txEl>
                                          </p:spTgt>
                                        </p:tgtEl>
                                        <p:attrNameLst>
                                          <p:attrName>style.visibility</p:attrName>
                                        </p:attrNameLst>
                                      </p:cBhvr>
                                      <p:to>
                                        <p:strVal val="visible"/>
                                      </p:to>
                                    </p:set>
                                    <p:anim calcmode="lin" valueType="num">
                                      <p:cBhvr>
                                        <p:cTn id="14" dur="5000" fill="hold"/>
                                        <p:tgtEl>
                                          <p:spTgt spid="269331">
                                            <p:txEl>
                                              <p:pRg st="2" end="2"/>
                                            </p:txEl>
                                          </p:spTgt>
                                        </p:tgtEl>
                                        <p:attrNameLst>
                                          <p:attrName>ppt_w</p:attrName>
                                        </p:attrNameLst>
                                      </p:cBhvr>
                                      <p:tavLst>
                                        <p:tav tm="0">
                                          <p:val>
                                            <p:strVal val="#ppt_w*0.70"/>
                                          </p:val>
                                        </p:tav>
                                        <p:tav tm="100000">
                                          <p:val>
                                            <p:strVal val="#ppt_w"/>
                                          </p:val>
                                        </p:tav>
                                      </p:tavLst>
                                    </p:anim>
                                    <p:anim calcmode="lin" valueType="num">
                                      <p:cBhvr>
                                        <p:cTn id="15" dur="5000" fill="hold"/>
                                        <p:tgtEl>
                                          <p:spTgt spid="269331">
                                            <p:txEl>
                                              <p:pRg st="2" end="2"/>
                                            </p:txEl>
                                          </p:spTgt>
                                        </p:tgtEl>
                                        <p:attrNameLst>
                                          <p:attrName>ppt_h</p:attrName>
                                        </p:attrNameLst>
                                      </p:cBhvr>
                                      <p:tavLst>
                                        <p:tav tm="0">
                                          <p:val>
                                            <p:strVal val="#ppt_h"/>
                                          </p:val>
                                        </p:tav>
                                        <p:tav tm="100000">
                                          <p:val>
                                            <p:strVal val="#ppt_h"/>
                                          </p:val>
                                        </p:tav>
                                      </p:tavLst>
                                    </p:anim>
                                    <p:animEffect transition="in" filter="fade">
                                      <p:cBhvr>
                                        <p:cTn id="16" dur="5000"/>
                                        <p:tgtEl>
                                          <p:spTgt spid="26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a:extLst>
              <a:ext uri="{FF2B5EF4-FFF2-40B4-BE49-F238E27FC236}">
                <a16:creationId xmlns:a16="http://schemas.microsoft.com/office/drawing/2014/main" xmlns="" id="{C92BBE4D-CE29-874F-A558-CBE34B401363}"/>
              </a:ext>
            </a:extLst>
          </p:cNvPr>
          <p:cNvSpPr txBox="1">
            <a:spLocks noChangeArrowheads="1"/>
          </p:cNvSpPr>
          <p:nvPr/>
        </p:nvSpPr>
        <p:spPr bwMode="auto">
          <a:xfrm>
            <a:off x="685800" y="533400"/>
            <a:ext cx="7924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i="1">
                <a:solidFill>
                  <a:srgbClr val="FF0000"/>
                </a:solidFill>
              </a:rPr>
              <a:t>2. Nghệ thuật đặc sắc nhất của người Chăm là?</a:t>
            </a:r>
          </a:p>
        </p:txBody>
      </p:sp>
      <p:sp>
        <p:nvSpPr>
          <p:cNvPr id="110597" name="Text Box 5">
            <a:extLst>
              <a:ext uri="{FF2B5EF4-FFF2-40B4-BE49-F238E27FC236}">
                <a16:creationId xmlns:a16="http://schemas.microsoft.com/office/drawing/2014/main" xmlns="" id="{21963118-9029-4D48-84A4-A816994299EA}"/>
              </a:ext>
            </a:extLst>
          </p:cNvPr>
          <p:cNvSpPr txBox="1">
            <a:spLocks noChangeArrowheads="1"/>
          </p:cNvSpPr>
          <p:nvPr/>
        </p:nvSpPr>
        <p:spPr bwMode="auto">
          <a:xfrm>
            <a:off x="712788" y="1509713"/>
            <a:ext cx="6858000"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600"/>
              </a:spcBef>
              <a:buFontTx/>
              <a:buAutoNum type="alphaUcPeriod"/>
            </a:pPr>
            <a:r>
              <a:rPr lang="en-US" altLang="en-US" sz="2800">
                <a:solidFill>
                  <a:srgbClr val="000099"/>
                </a:solidFill>
              </a:rPr>
              <a:t>Kiến trúc chùa chiền.</a:t>
            </a:r>
          </a:p>
          <a:p>
            <a:pPr eaLnBrk="1" hangingPunct="1">
              <a:spcBef>
                <a:spcPts val="600"/>
              </a:spcBef>
              <a:buFontTx/>
              <a:buNone/>
            </a:pPr>
            <a:r>
              <a:rPr lang="en-US" altLang="en-US" sz="2800">
                <a:solidFill>
                  <a:srgbClr val="000099"/>
                </a:solidFill>
              </a:rPr>
              <a:t>B</a:t>
            </a:r>
            <a:r>
              <a:rPr lang="en-US" altLang="en-US" sz="2800" b="1">
                <a:solidFill>
                  <a:srgbClr val="000099"/>
                </a:solidFill>
              </a:rPr>
              <a:t>. </a:t>
            </a:r>
            <a:r>
              <a:rPr lang="en-US" altLang="en-US" sz="2800">
                <a:solidFill>
                  <a:srgbClr val="000099"/>
                </a:solidFill>
              </a:rPr>
              <a:t>Kiến trúc đền, tháp.</a:t>
            </a:r>
          </a:p>
          <a:p>
            <a:pPr eaLnBrk="1" hangingPunct="1">
              <a:spcBef>
                <a:spcPts val="600"/>
              </a:spcBef>
              <a:buFontTx/>
              <a:buNone/>
            </a:pPr>
            <a:r>
              <a:rPr lang="en-US" altLang="en-US" sz="2800">
                <a:solidFill>
                  <a:srgbClr val="000099"/>
                </a:solidFill>
              </a:rPr>
              <a:t>C. Kiến trúc nhà ở.</a:t>
            </a:r>
          </a:p>
          <a:p>
            <a:pPr eaLnBrk="1" hangingPunct="1">
              <a:spcBef>
                <a:spcPts val="600"/>
              </a:spcBef>
              <a:buFontTx/>
              <a:buNone/>
            </a:pPr>
            <a:r>
              <a:rPr lang="en-US" altLang="en-US" sz="2800">
                <a:solidFill>
                  <a:srgbClr val="000099"/>
                </a:solidFill>
              </a:rPr>
              <a:t>D. Kiến trúc đình làng.</a:t>
            </a:r>
          </a:p>
        </p:txBody>
      </p:sp>
      <p:sp>
        <p:nvSpPr>
          <p:cNvPr id="22532" name="Text Box 6">
            <a:extLst>
              <a:ext uri="{FF2B5EF4-FFF2-40B4-BE49-F238E27FC236}">
                <a16:creationId xmlns:a16="http://schemas.microsoft.com/office/drawing/2014/main" xmlns="" id="{C5781486-A5FD-DB4B-8C16-99E2160D4B58}"/>
              </a:ext>
            </a:extLst>
          </p:cNvPr>
          <p:cNvSpPr txBox="1">
            <a:spLocks noChangeArrowheads="1"/>
          </p:cNvSpPr>
          <p:nvPr/>
        </p:nvSpPr>
        <p:spPr bwMode="auto">
          <a:xfrm>
            <a:off x="0" y="6491288"/>
            <a:ext cx="1066800" cy="3667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Đáp án</a:t>
            </a:r>
          </a:p>
        </p:txBody>
      </p:sp>
      <p:sp>
        <p:nvSpPr>
          <p:cNvPr id="110599" name="Oval 7">
            <a:extLst>
              <a:ext uri="{FF2B5EF4-FFF2-40B4-BE49-F238E27FC236}">
                <a16:creationId xmlns:a16="http://schemas.microsoft.com/office/drawing/2014/main" xmlns="" id="{E1CA498E-A23C-234C-BEF1-79730434446D}"/>
              </a:ext>
            </a:extLst>
          </p:cNvPr>
          <p:cNvSpPr>
            <a:spLocks noChangeArrowheads="1"/>
          </p:cNvSpPr>
          <p:nvPr/>
        </p:nvSpPr>
        <p:spPr bwMode="auto">
          <a:xfrm>
            <a:off x="666750" y="1919288"/>
            <a:ext cx="4572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grpSp>
        <p:nvGrpSpPr>
          <p:cNvPr id="22534" name="Group 6">
            <a:extLst>
              <a:ext uri="{FF2B5EF4-FFF2-40B4-BE49-F238E27FC236}">
                <a16:creationId xmlns:a16="http://schemas.microsoft.com/office/drawing/2014/main" xmlns="" id="{F7D096A0-2761-9A44-9211-30EB5082D625}"/>
              </a:ext>
            </a:extLst>
          </p:cNvPr>
          <p:cNvGrpSpPr>
            <a:grpSpLocks/>
          </p:cNvGrpSpPr>
          <p:nvPr/>
        </p:nvGrpSpPr>
        <p:grpSpPr bwMode="auto">
          <a:xfrm>
            <a:off x="57150" y="0"/>
            <a:ext cx="9086850" cy="6823075"/>
            <a:chOff x="18" y="11"/>
            <a:chExt cx="5724" cy="4298"/>
          </a:xfrm>
        </p:grpSpPr>
        <p:sp>
          <p:nvSpPr>
            <p:cNvPr id="22536" name="Freeform 7">
              <a:extLst>
                <a:ext uri="{FF2B5EF4-FFF2-40B4-BE49-F238E27FC236}">
                  <a16:creationId xmlns:a16="http://schemas.microsoft.com/office/drawing/2014/main" xmlns="" id="{F9377063-E82F-CC4A-B9A6-5EAA7E1C4C8D}"/>
                </a:ext>
              </a:extLst>
            </p:cNvPr>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98"/>
                <a:gd name="T178" fmla="*/ 0 h 4030"/>
                <a:gd name="T179" fmla="*/ 5298 w 5298"/>
                <a:gd name="T180" fmla="*/ 4030 h 40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308" y="3904"/>
                  </a:lnTo>
                  <a:lnTo>
                    <a:pt x="308" y="3982"/>
                  </a:lnTo>
                  <a:lnTo>
                    <a:pt x="256" y="3982"/>
                  </a:lnTo>
                  <a:lnTo>
                    <a:pt x="201" y="3982"/>
                  </a:lnTo>
                  <a:lnTo>
                    <a:pt x="201" y="3886"/>
                  </a:lnTo>
                  <a:lnTo>
                    <a:pt x="77" y="3886"/>
                  </a:lnTo>
                  <a:lnTo>
                    <a:pt x="77" y="3852"/>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4990" y="3904"/>
                  </a:lnTo>
                  <a:lnTo>
                    <a:pt x="4990" y="3982"/>
                  </a:lnTo>
                  <a:lnTo>
                    <a:pt x="5042" y="3982"/>
                  </a:lnTo>
                  <a:lnTo>
                    <a:pt x="5097" y="3982"/>
                  </a:lnTo>
                  <a:lnTo>
                    <a:pt x="5097" y="3886"/>
                  </a:lnTo>
                  <a:lnTo>
                    <a:pt x="5221" y="3886"/>
                  </a:lnTo>
                  <a:lnTo>
                    <a:pt x="5221" y="3852"/>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308" y="126"/>
                  </a:lnTo>
                  <a:lnTo>
                    <a:pt x="308" y="48"/>
                  </a:lnTo>
                  <a:lnTo>
                    <a:pt x="256" y="48"/>
                  </a:lnTo>
                  <a:lnTo>
                    <a:pt x="201" y="48"/>
                  </a:lnTo>
                  <a:lnTo>
                    <a:pt x="201" y="144"/>
                  </a:lnTo>
                  <a:lnTo>
                    <a:pt x="77" y="144"/>
                  </a:lnTo>
                  <a:lnTo>
                    <a:pt x="77" y="178"/>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4990" y="126"/>
                  </a:lnTo>
                  <a:lnTo>
                    <a:pt x="4990" y="48"/>
                  </a:lnTo>
                  <a:lnTo>
                    <a:pt x="5042" y="48"/>
                  </a:lnTo>
                  <a:lnTo>
                    <a:pt x="5097" y="48"/>
                  </a:lnTo>
                  <a:lnTo>
                    <a:pt x="5097" y="144"/>
                  </a:lnTo>
                  <a:lnTo>
                    <a:pt x="5221" y="144"/>
                  </a:lnTo>
                  <a:lnTo>
                    <a:pt x="5221" y="178"/>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254"/>
                  </a:lnTo>
                  <a:lnTo>
                    <a:pt x="5251" y="254"/>
                  </a:lnTo>
                  <a:close/>
                  <a:moveTo>
                    <a:pt x="5020" y="71"/>
                  </a:moveTo>
                  <a:lnTo>
                    <a:pt x="5020" y="103"/>
                  </a:lnTo>
                  <a:lnTo>
                    <a:pt x="5056" y="103"/>
                  </a:lnTo>
                  <a:lnTo>
                    <a:pt x="5056" y="71"/>
                  </a:lnTo>
                  <a:lnTo>
                    <a:pt x="5020" y="71"/>
                  </a:lnTo>
                  <a:close/>
                </a:path>
              </a:pathLst>
            </a:custGeom>
            <a:noFill/>
            <a:ln w="9525">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nvGrpSpPr>
            <p:cNvPr id="22537" name="Group 8">
              <a:extLst>
                <a:ext uri="{FF2B5EF4-FFF2-40B4-BE49-F238E27FC236}">
                  <a16:creationId xmlns:a16="http://schemas.microsoft.com/office/drawing/2014/main" xmlns="" id="{7535A7E1-F60A-7647-B3F9-29531D5789B4}"/>
                </a:ext>
              </a:extLst>
            </p:cNvPr>
            <p:cNvGrpSpPr>
              <a:grpSpLocks/>
            </p:cNvGrpSpPr>
            <p:nvPr/>
          </p:nvGrpSpPr>
          <p:grpSpPr bwMode="auto">
            <a:xfrm>
              <a:off x="18" y="11"/>
              <a:ext cx="5724" cy="4298"/>
              <a:chOff x="18" y="11"/>
              <a:chExt cx="5724" cy="4298"/>
            </a:xfrm>
          </p:grpSpPr>
          <p:sp>
            <p:nvSpPr>
              <p:cNvPr id="22538" name="Freeform 9">
                <a:extLst>
                  <a:ext uri="{FF2B5EF4-FFF2-40B4-BE49-F238E27FC236}">
                    <a16:creationId xmlns:a16="http://schemas.microsoft.com/office/drawing/2014/main" xmlns="" id="{884EB2B6-2CDF-E64B-98F3-1B399E1F4EE7}"/>
                  </a:ext>
                </a:extLst>
              </p:cNvPr>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24"/>
                  <a:gd name="T121" fmla="*/ 0 h 4298"/>
                  <a:gd name="T122" fmla="*/ 5724 w 5724"/>
                  <a:gd name="T123" fmla="*/ 4298 h 42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solidFill>
                  <a:srgbClr val="CC00CC"/>
                </a:solidFill>
                <a:round/>
                <a:headEnd/>
                <a:tailEnd/>
              </a:ln>
            </p:spPr>
            <p:txBody>
              <a:bodyPr/>
              <a:lstStyle/>
              <a:p>
                <a:endParaRPr lang="x-none"/>
              </a:p>
            </p:txBody>
          </p:sp>
          <p:sp>
            <p:nvSpPr>
              <p:cNvPr id="22539" name="Rectangle 10">
                <a:extLst>
                  <a:ext uri="{FF2B5EF4-FFF2-40B4-BE49-F238E27FC236}">
                    <a16:creationId xmlns:a16="http://schemas.microsoft.com/office/drawing/2014/main" xmlns="" id="{C624F909-5A60-4E49-9244-6A680560DF61}"/>
                  </a:ext>
                </a:extLst>
              </p:cNvPr>
              <p:cNvSpPr>
                <a:spLocks noChangeArrowheads="1"/>
              </p:cNvSpPr>
              <p:nvPr/>
            </p:nvSpPr>
            <p:spPr bwMode="auto">
              <a:xfrm>
                <a:off x="202" y="126"/>
                <a:ext cx="5356" cy="4068"/>
              </a:xfrm>
              <a:prstGeom prst="rect">
                <a:avLst/>
              </a:prstGeom>
              <a:noFill/>
              <a:ln w="0">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pic>
        <p:nvPicPr>
          <p:cNvPr id="11" name="Picture 2">
            <a:extLst>
              <a:ext uri="{FF2B5EF4-FFF2-40B4-BE49-F238E27FC236}">
                <a16:creationId xmlns:a16="http://schemas.microsoft.com/office/drawing/2014/main" xmlns="" id="{F9A4B719-C9DC-944C-BBA9-4C0B54A65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92263"/>
            <a:ext cx="4176713" cy="354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597"/>
                                        </p:tgtEl>
                                        <p:attrNameLst>
                                          <p:attrName>style.visibility</p:attrName>
                                        </p:attrNameLst>
                                      </p:cBhvr>
                                      <p:to>
                                        <p:strVal val="visible"/>
                                      </p:to>
                                    </p:set>
                                    <p:animEffect transition="in" filter="blinds(horizontal)">
                                      <p:cBhvr>
                                        <p:cTn id="7" dur="500"/>
                                        <p:tgtEl>
                                          <p:spTgt spid="1105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10599"/>
                                        </p:tgtEl>
                                        <p:attrNameLst>
                                          <p:attrName>style.visibility</p:attrName>
                                        </p:attrNameLst>
                                      </p:cBhvr>
                                      <p:to>
                                        <p:strVal val="visible"/>
                                      </p:to>
                                    </p:set>
                                    <p:anim calcmode="lin" valueType="num">
                                      <p:cBhvr>
                                        <p:cTn id="12" dur="1000" fill="hold"/>
                                        <p:tgtEl>
                                          <p:spTgt spid="110599"/>
                                        </p:tgtEl>
                                        <p:attrNameLst>
                                          <p:attrName>ppt_w</p:attrName>
                                        </p:attrNameLst>
                                      </p:cBhvr>
                                      <p:tavLst>
                                        <p:tav tm="0">
                                          <p:val>
                                            <p:fltVal val="0"/>
                                          </p:val>
                                        </p:tav>
                                        <p:tav tm="100000">
                                          <p:val>
                                            <p:strVal val="#ppt_w"/>
                                          </p:val>
                                        </p:tav>
                                      </p:tavLst>
                                    </p:anim>
                                    <p:anim calcmode="lin" valueType="num">
                                      <p:cBhvr>
                                        <p:cTn id="13" dur="1000" fill="hold"/>
                                        <p:tgtEl>
                                          <p:spTgt spid="110599"/>
                                        </p:tgtEl>
                                        <p:attrNameLst>
                                          <p:attrName>ppt_h</p:attrName>
                                        </p:attrNameLst>
                                      </p:cBhvr>
                                      <p:tavLst>
                                        <p:tav tm="0">
                                          <p:val>
                                            <p:fltVal val="0"/>
                                          </p:val>
                                        </p:tav>
                                        <p:tav tm="100000">
                                          <p:val>
                                            <p:strVal val="#ppt_h"/>
                                          </p:val>
                                        </p:tav>
                                      </p:tavLst>
                                    </p:anim>
                                    <p:anim calcmode="lin" valueType="num">
                                      <p:cBhvr>
                                        <p:cTn id="14" dur="1000" fill="hold"/>
                                        <p:tgtEl>
                                          <p:spTgt spid="110599"/>
                                        </p:tgtEl>
                                        <p:attrNameLst>
                                          <p:attrName>style.rotation</p:attrName>
                                        </p:attrNameLst>
                                      </p:cBhvr>
                                      <p:tavLst>
                                        <p:tav tm="0">
                                          <p:val>
                                            <p:fltVal val="90"/>
                                          </p:val>
                                        </p:tav>
                                        <p:tav tm="100000">
                                          <p:val>
                                            <p:fltVal val="0"/>
                                          </p:val>
                                        </p:tav>
                                      </p:tavLst>
                                    </p:anim>
                                    <p:animEffect transition="in" filter="fade">
                                      <p:cBhvr>
                                        <p:cTn id="15" dur="1000"/>
                                        <p:tgtEl>
                                          <p:spTgt spid="11059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p:bldP spid="11059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Uoc lam chien si - thanh hoa.mp3">
            <a:hlinkClick r:id="" action="ppaction://media"/>
            <a:extLst>
              <a:ext uri="{FF2B5EF4-FFF2-40B4-BE49-F238E27FC236}">
                <a16:creationId xmlns:a16="http://schemas.microsoft.com/office/drawing/2014/main" xmlns="" id="{E04BCBE4-C739-5A41-A8EC-76A0950784E0}"/>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Picture1">
            <a:extLst>
              <a:ext uri="{FF2B5EF4-FFF2-40B4-BE49-F238E27FC236}">
                <a16:creationId xmlns:a16="http://schemas.microsoft.com/office/drawing/2014/main" xmlns="" id="{04A49E0C-F0A8-FA4A-96DE-71A5FE0F29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08675"/>
            <a:ext cx="9372600" cy="6858000"/>
          </a:xfrm>
          <a:prstGeom prst="rect">
            <a:avLst/>
          </a:prstGeom>
          <a:solidFill>
            <a:schemeClr val="bg1"/>
          </a:solidFill>
          <a:ln w="9525">
            <a:solidFill>
              <a:srgbClr val="FF0000"/>
            </a:solidFill>
            <a:miter lim="800000"/>
            <a:headEnd/>
            <a:tailEnd/>
          </a:ln>
        </p:spPr>
      </p:pic>
      <p:sp>
        <p:nvSpPr>
          <p:cNvPr id="18436" name="WordArt 4">
            <a:extLst>
              <a:ext uri="{FF2B5EF4-FFF2-40B4-BE49-F238E27FC236}">
                <a16:creationId xmlns:a16="http://schemas.microsoft.com/office/drawing/2014/main" xmlns="" id="{B2E20797-915A-DF4E-8716-CFAD8AB4EAC9}"/>
              </a:ext>
            </a:extLst>
          </p:cNvPr>
          <p:cNvSpPr>
            <a:spLocks noChangeArrowheads="1" noChangeShapeType="1"/>
          </p:cNvSpPr>
          <p:nvPr/>
        </p:nvSpPr>
        <p:spPr bwMode="auto">
          <a:xfrm>
            <a:off x="1885950" y="152400"/>
            <a:ext cx="5276850" cy="685800"/>
          </a:xfrm>
          <a:prstGeom prst="rect">
            <a:avLst/>
          </a:prstGeom>
        </p:spPr>
        <p:txBody>
          <a:bodyPr wrap="none" fromWordArt="1">
            <a:prstTxWarp prst="textPlain">
              <a:avLst>
                <a:gd name="adj" fmla="val 50000"/>
              </a:avLst>
            </a:prstTxWarp>
          </a:bodyPr>
          <a:lstStyle/>
          <a:p>
            <a:pPr algn="ctr"/>
            <a:r>
              <a:rPr lang="vi-VN" sz="2400" b="1" kern="10" dirty="0">
                <a:ln w="9525">
                  <a:solidFill>
                    <a:srgbClr val="0000CC"/>
                  </a:solidFill>
                  <a:round/>
                  <a:headEnd/>
                  <a:tailEnd/>
                </a:ln>
                <a:solidFill>
                  <a:srgbClr val="FF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HOẠT ĐỘNG LUYỆN TẬP</a:t>
            </a:r>
            <a:endParaRPr lang="x-none" sz="2400" b="1" kern="10" dirty="0">
              <a:ln w="9525">
                <a:solidFill>
                  <a:srgbClr val="0000CC"/>
                </a:solidFill>
                <a:round/>
                <a:headEnd/>
                <a:tailEnd/>
              </a:ln>
              <a:solidFill>
                <a:srgbClr val="FF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18439" name="Text Box 7">
            <a:extLst>
              <a:ext uri="{FF2B5EF4-FFF2-40B4-BE49-F238E27FC236}">
                <a16:creationId xmlns:a16="http://schemas.microsoft.com/office/drawing/2014/main" xmlns="" id="{B725BCD4-B3F3-F646-A7B8-7965972B6221}"/>
              </a:ext>
            </a:extLst>
          </p:cNvPr>
          <p:cNvSpPr txBox="1">
            <a:spLocks noChangeArrowheads="1"/>
          </p:cNvSpPr>
          <p:nvPr/>
        </p:nvSpPr>
        <p:spPr bwMode="auto">
          <a:xfrm>
            <a:off x="5715000" y="16002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p>
        </p:txBody>
      </p:sp>
      <p:pic>
        <p:nvPicPr>
          <p:cNvPr id="263184" name="MuaBayThapCo-TungDuong_38y86.mp3">
            <a:hlinkClick r:id="" action="ppaction://media"/>
            <a:extLst>
              <a:ext uri="{FF2B5EF4-FFF2-40B4-BE49-F238E27FC236}">
                <a16:creationId xmlns:a16="http://schemas.microsoft.com/office/drawing/2014/main" xmlns="" id="{615E4843-89A5-3C4C-B56B-945407AB42CD}"/>
              </a:ext>
            </a:extLst>
          </p:cNvPr>
          <p:cNvPicPr>
            <a:picLocks noRot="1" noChangeAspect="1" noChangeArrowheads="1"/>
          </p:cNvPicPr>
          <p:nvPr>
            <a:audioFile r:link="rId4"/>
            <p:extLst>
              <p:ext uri="{DAA4B4D4-6D71-4841-9C94-3DE7FCFB9230}">
                <p14:media xmlns:p14="http://schemas.microsoft.com/office/powerpoint/2010/main" r:link="rId3"/>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DB421779-ED95-A846-BBA0-C8FCF3E16F44}"/>
              </a:ext>
            </a:extLst>
          </p:cNvPr>
          <p:cNvSpPr txBox="1"/>
          <p:nvPr/>
        </p:nvSpPr>
        <p:spPr>
          <a:xfrm>
            <a:off x="505212" y="1783556"/>
            <a:ext cx="8356971" cy="677108"/>
          </a:xfrm>
          <a:prstGeom prst="rect">
            <a:avLst/>
          </a:prstGeom>
          <a:noFill/>
        </p:spPr>
        <p:txBody>
          <a:bodyPr wrap="square" rtlCol="0">
            <a:spAutoFit/>
          </a:bodyPr>
          <a:lstStyle/>
          <a:p>
            <a:r>
              <a:rPr lang="x-none" sz="2000" dirty="0">
                <a:solidFill>
                  <a:srgbClr val="344DFF"/>
                </a:solidFill>
                <a:latin typeface="Times New Roman" panose="02020603050405020304" pitchFamily="18" charset="0"/>
                <a:cs typeface="Times New Roman" panose="02020603050405020304" pitchFamily="18" charset="0"/>
              </a:rPr>
              <a:t>Bài tập 3.</a:t>
            </a:r>
            <a:r>
              <a:rPr lang="en-US" sz="2000" dirty="0">
                <a:solidFill>
                  <a:srgbClr val="344DFF"/>
                </a:solidFill>
                <a:latin typeface="Times New Roman" panose="02020603050405020304" pitchFamily="18" charset="0"/>
                <a:cs typeface="Times New Roman" panose="02020603050405020304" pitchFamily="18" charset="0"/>
              </a:rPr>
              <a:t> </a:t>
            </a:r>
            <a:r>
              <a:rPr lang="vi-VN" sz="2000" dirty="0"/>
              <a:t>Lập bảng thông kê theo mẫu sau</a:t>
            </a:r>
            <a:endParaRPr lang="x-none" sz="2000" dirty="0"/>
          </a:p>
          <a:p>
            <a:endParaRPr lang="x-none" dirty="0"/>
          </a:p>
        </p:txBody>
      </p:sp>
      <p:graphicFrame>
        <p:nvGraphicFramePr>
          <p:cNvPr id="3" name="Table 2">
            <a:extLst>
              <a:ext uri="{FF2B5EF4-FFF2-40B4-BE49-F238E27FC236}">
                <a16:creationId xmlns:a16="http://schemas.microsoft.com/office/drawing/2014/main" xmlns="" id="{860559C6-2708-8E47-97D0-E312A5C371A1}"/>
              </a:ext>
            </a:extLst>
          </p:cNvPr>
          <p:cNvGraphicFramePr>
            <a:graphicFrameLocks noGrp="1"/>
          </p:cNvGraphicFramePr>
          <p:nvPr>
            <p:extLst>
              <p:ext uri="{D42A27DB-BD31-4B8C-83A1-F6EECF244321}">
                <p14:modId xmlns:p14="http://schemas.microsoft.com/office/powerpoint/2010/main" val="1216057536"/>
              </p:ext>
            </p:extLst>
          </p:nvPr>
        </p:nvGraphicFramePr>
        <p:xfrm>
          <a:off x="762000" y="2340083"/>
          <a:ext cx="7238999" cy="2691390"/>
        </p:xfrm>
        <a:graphic>
          <a:graphicData uri="http://schemas.openxmlformats.org/drawingml/2006/table">
            <a:tbl>
              <a:tblPr firstRow="1" firstCol="1" bandRow="1">
                <a:tableStyleId>{5C22544A-7EE6-4342-B048-85BDC9FD1C3A}</a:tableStyleId>
              </a:tblPr>
              <a:tblGrid>
                <a:gridCol w="2100596">
                  <a:extLst>
                    <a:ext uri="{9D8B030D-6E8A-4147-A177-3AD203B41FA5}">
                      <a16:colId xmlns:a16="http://schemas.microsoft.com/office/drawing/2014/main" xmlns="" val="2045371519"/>
                    </a:ext>
                  </a:extLst>
                </a:gridCol>
                <a:gridCol w="1600892">
                  <a:extLst>
                    <a:ext uri="{9D8B030D-6E8A-4147-A177-3AD203B41FA5}">
                      <a16:colId xmlns:a16="http://schemas.microsoft.com/office/drawing/2014/main" xmlns="" val="2299722275"/>
                    </a:ext>
                  </a:extLst>
                </a:gridCol>
                <a:gridCol w="1502647">
                  <a:extLst>
                    <a:ext uri="{9D8B030D-6E8A-4147-A177-3AD203B41FA5}">
                      <a16:colId xmlns:a16="http://schemas.microsoft.com/office/drawing/2014/main" xmlns="" val="1258129928"/>
                    </a:ext>
                  </a:extLst>
                </a:gridCol>
                <a:gridCol w="2034864">
                  <a:extLst>
                    <a:ext uri="{9D8B030D-6E8A-4147-A177-3AD203B41FA5}">
                      <a16:colId xmlns:a16="http://schemas.microsoft.com/office/drawing/2014/main" xmlns="" val="3422079463"/>
                    </a:ext>
                  </a:extLst>
                </a:gridCol>
              </a:tblGrid>
              <a:tr h="897130">
                <a:tc>
                  <a:txBody>
                    <a:bodyPr/>
                    <a:lstStyle/>
                    <a:p>
                      <a:pPr algn="just">
                        <a:lnSpc>
                          <a:spcPct val="115000"/>
                        </a:lnSpc>
                        <a:tabLst>
                          <a:tab pos="270510" algn="l"/>
                        </a:tabLst>
                      </a:pPr>
                      <a:r>
                        <a:rPr lang="vi-VN" sz="2000" dirty="0">
                          <a:solidFill>
                            <a:srgbClr val="344DFF"/>
                          </a:solidFill>
                          <a:effectLst/>
                          <a:latin typeface="Times New Roman" panose="02020603050405020304" pitchFamily="18" charset="0"/>
                          <a:cs typeface="Times New Roman" panose="02020603050405020304" pitchFamily="18" charset="0"/>
                        </a:rPr>
                        <a:t> </a:t>
                      </a:r>
                      <a:endParaRPr lang="x-none" sz="20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tabLst>
                          <a:tab pos="270510" algn="l"/>
                        </a:tabLst>
                      </a:pPr>
                      <a:r>
                        <a:rPr lang="vi-VN" sz="2000" dirty="0">
                          <a:solidFill>
                            <a:srgbClr val="344DFF"/>
                          </a:solidFill>
                          <a:effectLst/>
                          <a:latin typeface="Times New Roman" panose="02020603050405020304" pitchFamily="18" charset="0"/>
                          <a:cs typeface="Times New Roman" panose="02020603050405020304" pitchFamily="18" charset="0"/>
                        </a:rPr>
                        <a:t>Hoạt động kinh tế</a:t>
                      </a:r>
                      <a:endParaRPr lang="x-none" sz="20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tabLst>
                          <a:tab pos="270510" algn="l"/>
                        </a:tabLst>
                      </a:pPr>
                      <a:r>
                        <a:rPr lang="vi-VN" sz="2000" dirty="0">
                          <a:solidFill>
                            <a:srgbClr val="344DFF"/>
                          </a:solidFill>
                          <a:effectLst/>
                          <a:latin typeface="Times New Roman" panose="02020603050405020304" pitchFamily="18" charset="0"/>
                          <a:cs typeface="Times New Roman" panose="02020603050405020304" pitchFamily="18" charset="0"/>
                        </a:rPr>
                        <a:t>Đời sống Xã hội</a:t>
                      </a:r>
                      <a:endParaRPr lang="x-none" sz="20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tabLst>
                          <a:tab pos="270510" algn="l"/>
                        </a:tabLst>
                      </a:pPr>
                      <a:r>
                        <a:rPr lang="vi-VN" sz="2000" dirty="0">
                          <a:solidFill>
                            <a:srgbClr val="344DFF"/>
                          </a:solidFill>
                          <a:effectLst/>
                          <a:latin typeface="Times New Roman" panose="02020603050405020304" pitchFamily="18" charset="0"/>
                          <a:cs typeface="Times New Roman" panose="02020603050405020304" pitchFamily="18" charset="0"/>
                        </a:rPr>
                        <a:t>Văn hoá – tín ngưỡng</a:t>
                      </a:r>
                      <a:endParaRPr lang="x-none" sz="20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7530286"/>
                  </a:ext>
                </a:extLst>
              </a:tr>
              <a:tr h="897130">
                <a:tc>
                  <a:txBody>
                    <a:bodyPr/>
                    <a:lstStyle/>
                    <a:p>
                      <a:pPr algn="just">
                        <a:lnSpc>
                          <a:spcPct val="115000"/>
                        </a:lnSpc>
                        <a:tabLst>
                          <a:tab pos="270510" algn="l"/>
                        </a:tabLst>
                      </a:pPr>
                      <a:r>
                        <a:rPr lang="vi-VN" sz="2000" dirty="0">
                          <a:solidFill>
                            <a:srgbClr val="344DFF"/>
                          </a:solidFill>
                          <a:effectLst/>
                          <a:latin typeface="Times New Roman" panose="02020603050405020304" pitchFamily="18" charset="0"/>
                          <a:cs typeface="Times New Roman" panose="02020603050405020304" pitchFamily="18" charset="0"/>
                        </a:rPr>
                        <a:t>Cư dân Cham pa</a:t>
                      </a:r>
                      <a:endParaRPr lang="x-none" sz="20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tabLst>
                          <a:tab pos="270510" algn="l"/>
                        </a:tabLst>
                      </a:pPr>
                      <a:r>
                        <a:rPr lang="vi-VN" sz="2000" dirty="0">
                          <a:solidFill>
                            <a:srgbClr val="344DFF"/>
                          </a:solidFill>
                          <a:effectLst/>
                          <a:latin typeface="Times New Roman" panose="02020603050405020304" pitchFamily="18" charset="0"/>
                          <a:cs typeface="Times New Roman" panose="02020603050405020304" pitchFamily="18" charset="0"/>
                        </a:rPr>
                        <a:t> </a:t>
                      </a:r>
                      <a:endParaRPr lang="x-none" sz="20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tabLst>
                          <a:tab pos="270510" algn="l"/>
                        </a:tabLst>
                      </a:pPr>
                      <a:r>
                        <a:rPr lang="vi-VN" sz="2000">
                          <a:solidFill>
                            <a:srgbClr val="344DFF"/>
                          </a:solidFill>
                          <a:effectLst/>
                          <a:latin typeface="Times New Roman" panose="02020603050405020304" pitchFamily="18" charset="0"/>
                          <a:cs typeface="Times New Roman" panose="02020603050405020304" pitchFamily="18" charset="0"/>
                        </a:rPr>
                        <a:t> </a:t>
                      </a:r>
                      <a:endParaRPr lang="x-none" sz="200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tabLst>
                          <a:tab pos="270510" algn="l"/>
                        </a:tabLst>
                      </a:pPr>
                      <a:r>
                        <a:rPr lang="vi-VN" sz="2000">
                          <a:solidFill>
                            <a:srgbClr val="344DFF"/>
                          </a:solidFill>
                          <a:effectLst/>
                          <a:latin typeface="Times New Roman" panose="02020603050405020304" pitchFamily="18" charset="0"/>
                          <a:cs typeface="Times New Roman" panose="02020603050405020304" pitchFamily="18" charset="0"/>
                        </a:rPr>
                        <a:t> </a:t>
                      </a:r>
                      <a:endParaRPr lang="x-none" sz="200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49270393"/>
                  </a:ext>
                </a:extLst>
              </a:tr>
              <a:tr h="897130">
                <a:tc>
                  <a:txBody>
                    <a:bodyPr/>
                    <a:lstStyle/>
                    <a:p>
                      <a:pPr algn="just">
                        <a:lnSpc>
                          <a:spcPct val="115000"/>
                        </a:lnSpc>
                        <a:tabLst>
                          <a:tab pos="270510" algn="l"/>
                        </a:tabLst>
                      </a:pPr>
                      <a:r>
                        <a:rPr lang="vi-VN" sz="2000" dirty="0">
                          <a:solidFill>
                            <a:srgbClr val="344DFF"/>
                          </a:solidFill>
                          <a:effectLst/>
                          <a:latin typeface="Times New Roman" panose="02020603050405020304" pitchFamily="18" charset="0"/>
                          <a:cs typeface="Times New Roman" panose="02020603050405020304" pitchFamily="18" charset="0"/>
                        </a:rPr>
                        <a:t>Cư dân Văn Lang Âu lạc</a:t>
                      </a:r>
                      <a:endParaRPr lang="x-none" sz="20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tabLst>
                          <a:tab pos="270510" algn="l"/>
                        </a:tabLst>
                      </a:pPr>
                      <a:r>
                        <a:rPr lang="vi-VN" sz="2000" dirty="0">
                          <a:solidFill>
                            <a:srgbClr val="344DFF"/>
                          </a:solidFill>
                          <a:effectLst/>
                          <a:latin typeface="Times New Roman" panose="02020603050405020304" pitchFamily="18" charset="0"/>
                          <a:cs typeface="Times New Roman" panose="02020603050405020304" pitchFamily="18" charset="0"/>
                        </a:rPr>
                        <a:t> </a:t>
                      </a:r>
                      <a:endParaRPr lang="x-none" sz="20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tabLst>
                          <a:tab pos="270510" algn="l"/>
                        </a:tabLst>
                      </a:pPr>
                      <a:r>
                        <a:rPr lang="vi-VN" sz="2000" dirty="0">
                          <a:solidFill>
                            <a:srgbClr val="344DFF"/>
                          </a:solidFill>
                          <a:effectLst/>
                          <a:latin typeface="Times New Roman" panose="02020603050405020304" pitchFamily="18" charset="0"/>
                          <a:cs typeface="Times New Roman" panose="02020603050405020304" pitchFamily="18" charset="0"/>
                        </a:rPr>
                        <a:t> </a:t>
                      </a:r>
                      <a:endParaRPr lang="x-none" sz="20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tabLst>
                          <a:tab pos="270510" algn="l"/>
                        </a:tabLst>
                      </a:pPr>
                      <a:r>
                        <a:rPr lang="vi-VN" sz="2000" dirty="0">
                          <a:solidFill>
                            <a:srgbClr val="344DFF"/>
                          </a:solidFill>
                          <a:effectLst/>
                          <a:latin typeface="Times New Roman" panose="02020603050405020304" pitchFamily="18" charset="0"/>
                          <a:cs typeface="Times New Roman" panose="02020603050405020304" pitchFamily="18" charset="0"/>
                        </a:rPr>
                        <a:t> </a:t>
                      </a:r>
                      <a:endParaRPr lang="x-none" sz="2000" dirty="0">
                        <a:solidFill>
                          <a:srgbClr val="344D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173915485"/>
                  </a:ext>
                </a:extLst>
              </a:tr>
            </a:tbl>
          </a:graphicData>
        </a:graphic>
      </p:graphicFrame>
      <p:sp>
        <p:nvSpPr>
          <p:cNvPr id="10" name="TextBox 9">
            <a:extLst>
              <a:ext uri="{FF2B5EF4-FFF2-40B4-BE49-F238E27FC236}">
                <a16:creationId xmlns:a16="http://schemas.microsoft.com/office/drawing/2014/main" xmlns="" id="{2EC621B0-0BA6-F64D-BDF3-09C8C5C1992D}"/>
              </a:ext>
            </a:extLst>
          </p:cNvPr>
          <p:cNvSpPr txBox="1"/>
          <p:nvPr/>
        </p:nvSpPr>
        <p:spPr>
          <a:xfrm>
            <a:off x="533400" y="768925"/>
            <a:ext cx="8356971" cy="984885"/>
          </a:xfrm>
          <a:prstGeom prst="rect">
            <a:avLst/>
          </a:prstGeom>
          <a:noFill/>
        </p:spPr>
        <p:txBody>
          <a:bodyPr wrap="square" rtlCol="0">
            <a:spAutoFit/>
          </a:bodyPr>
          <a:lstStyle/>
          <a:p>
            <a:r>
              <a:rPr lang="x-none" sz="2000" dirty="0">
                <a:solidFill>
                  <a:srgbClr val="344DFF"/>
                </a:solidFill>
                <a:latin typeface="Times New Roman" panose="02020603050405020304" pitchFamily="18" charset="0"/>
                <a:cs typeface="Times New Roman" panose="02020603050405020304" pitchFamily="18" charset="0"/>
              </a:rPr>
              <a:t>Bài tập 2.</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Em</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hãy</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nêu</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những</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hoạt</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động</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kinh</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tê</a:t>
            </a:r>
            <a:r>
              <a:rPr lang="en-US" sz="2000" dirty="0">
                <a:solidFill>
                  <a:srgbClr val="344DFF"/>
                </a:solidFill>
                <a:latin typeface="Times New Roman" panose="02020603050405020304" pitchFamily="18" charset="0"/>
                <a:cs typeface="Times New Roman" panose="02020603050405020304" pitchFamily="18" charset="0"/>
              </a:rPr>
              <a:t>́ chủ </a:t>
            </a:r>
            <a:r>
              <a:rPr lang="en-US" sz="2000" dirty="0" err="1">
                <a:solidFill>
                  <a:srgbClr val="344DFF"/>
                </a:solidFill>
                <a:latin typeface="Times New Roman" panose="02020603050405020304" pitchFamily="18" charset="0"/>
                <a:cs typeface="Times New Roman" panose="02020603050405020304" pitchFamily="18" charset="0"/>
              </a:rPr>
              <a:t>yếu</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của</a:t>
            </a:r>
            <a:r>
              <a:rPr lang="en-US" sz="2000" dirty="0">
                <a:solidFill>
                  <a:srgbClr val="344DFF"/>
                </a:solidFill>
                <a:latin typeface="Times New Roman" panose="02020603050405020304" pitchFamily="18" charset="0"/>
                <a:cs typeface="Times New Roman" panose="02020603050405020304" pitchFamily="18" charset="0"/>
              </a:rPr>
              <a:t> cư </a:t>
            </a:r>
            <a:r>
              <a:rPr lang="en-US" sz="2000" dirty="0" err="1">
                <a:solidFill>
                  <a:srgbClr val="344DFF"/>
                </a:solidFill>
                <a:latin typeface="Times New Roman" panose="02020603050405020304" pitchFamily="18" charset="0"/>
                <a:cs typeface="Times New Roman" panose="02020603050405020304" pitchFamily="18" charset="0"/>
              </a:rPr>
              <a:t>dân</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Chăm</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Hoạt</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động</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kinh</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tê</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nào</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ngày</a:t>
            </a:r>
            <a:r>
              <a:rPr lang="en-US" sz="2000" dirty="0">
                <a:solidFill>
                  <a:srgbClr val="344DFF"/>
                </a:solidFill>
                <a:latin typeface="Times New Roman" panose="02020603050405020304" pitchFamily="18" charset="0"/>
                <a:cs typeface="Times New Roman" panose="02020603050405020304" pitchFamily="18" charset="0"/>
              </a:rPr>
              <a:t> nay </a:t>
            </a:r>
            <a:r>
              <a:rPr lang="en-US" sz="2000" dirty="0" err="1">
                <a:solidFill>
                  <a:srgbClr val="344DFF"/>
                </a:solidFill>
                <a:latin typeface="Times New Roman" panose="02020603050405020304" pitchFamily="18" charset="0"/>
                <a:cs typeface="Times New Roman" panose="02020603050405020304" pitchFamily="18" charset="0"/>
              </a:rPr>
              <a:t>vẫn</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được</a:t>
            </a:r>
            <a:r>
              <a:rPr lang="en-US" sz="2000" dirty="0">
                <a:solidFill>
                  <a:srgbClr val="344DFF"/>
                </a:solidFill>
                <a:latin typeface="Times New Roman" panose="02020603050405020304" pitchFamily="18" charset="0"/>
                <a:cs typeface="Times New Roman" panose="02020603050405020304" pitchFamily="18" charset="0"/>
              </a:rPr>
              <a:t> cư </a:t>
            </a:r>
            <a:r>
              <a:rPr lang="en-US" sz="2000" dirty="0" err="1">
                <a:solidFill>
                  <a:srgbClr val="344DFF"/>
                </a:solidFill>
                <a:latin typeface="Times New Roman" panose="02020603050405020304" pitchFamily="18" charset="0"/>
                <a:cs typeface="Times New Roman" panose="02020603050405020304" pitchFamily="18" charset="0"/>
              </a:rPr>
              <a:t>dân</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miền</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Trung</a:t>
            </a:r>
            <a:r>
              <a:rPr lang="en-US" sz="2000" dirty="0">
                <a:solidFill>
                  <a:srgbClr val="344DFF"/>
                </a:solidFill>
                <a:latin typeface="Times New Roman" panose="02020603050405020304" pitchFamily="18" charset="0"/>
                <a:cs typeface="Times New Roman" panose="02020603050405020304" pitchFamily="18" charset="0"/>
              </a:rPr>
              <a:t> </a:t>
            </a:r>
            <a:r>
              <a:rPr lang="en-US" sz="2000" dirty="0" err="1">
                <a:solidFill>
                  <a:srgbClr val="344DFF"/>
                </a:solidFill>
                <a:latin typeface="Times New Roman" panose="02020603050405020304" pitchFamily="18" charset="0"/>
                <a:cs typeface="Times New Roman" panose="02020603050405020304" pitchFamily="18" charset="0"/>
              </a:rPr>
              <a:t>Việt</a:t>
            </a:r>
            <a:r>
              <a:rPr lang="en-US" sz="2000" dirty="0">
                <a:solidFill>
                  <a:srgbClr val="344DFF"/>
                </a:solidFill>
                <a:latin typeface="Times New Roman" panose="02020603050405020304" pitchFamily="18" charset="0"/>
                <a:cs typeface="Times New Roman" panose="02020603050405020304" pitchFamily="18" charset="0"/>
              </a:rPr>
              <a:t> Nam chú </a:t>
            </a:r>
            <a:r>
              <a:rPr lang="en-US" sz="2000" dirty="0" err="1">
                <a:solidFill>
                  <a:srgbClr val="344DFF"/>
                </a:solidFill>
                <a:latin typeface="Times New Roman" panose="02020603050405020304" pitchFamily="18" charset="0"/>
                <a:cs typeface="Times New Roman" panose="02020603050405020304" pitchFamily="18" charset="0"/>
              </a:rPr>
              <a:t>trọng</a:t>
            </a:r>
            <a:r>
              <a:rPr lang="en-US" sz="2000" dirty="0">
                <a:solidFill>
                  <a:srgbClr val="344DFF"/>
                </a:solidFill>
                <a:latin typeface="Times New Roman" panose="02020603050405020304" pitchFamily="18" charset="0"/>
                <a:cs typeface="Times New Roman" panose="02020603050405020304" pitchFamily="18" charset="0"/>
              </a:rPr>
              <a:t>?</a:t>
            </a:r>
            <a:endParaRPr lang="x-none" sz="2000" dirty="0">
              <a:solidFill>
                <a:srgbClr val="344DFF"/>
              </a:solidFill>
              <a:latin typeface="Times New Roman" panose="02020603050405020304" pitchFamily="18" charset="0"/>
              <a:cs typeface="Times New Roman" panose="02020603050405020304" pitchFamily="18" charset="0"/>
            </a:endParaRPr>
          </a:p>
          <a:p>
            <a:endParaRPr lang="x-none" dirty="0"/>
          </a:p>
        </p:txBody>
      </p:sp>
      <p:pic>
        <p:nvPicPr>
          <p:cNvPr id="11" name="Picture 10">
            <a:extLst>
              <a:ext uri="{FF2B5EF4-FFF2-40B4-BE49-F238E27FC236}">
                <a16:creationId xmlns:a16="http://schemas.microsoft.com/office/drawing/2014/main" xmlns="" id="{B77C3CA9-F793-EB42-B76A-E728AC923F71}"/>
              </a:ext>
            </a:extLst>
          </p:cNvPr>
          <p:cNvPicPr/>
          <p:nvPr/>
        </p:nvPicPr>
        <p:blipFill>
          <a:blip r:embed="rId9">
            <a:extLst>
              <a:ext uri="{28A0092B-C50C-407E-A947-70E740481C1C}">
                <a14:useLocalDpi xmlns:a14="http://schemas.microsoft.com/office/drawing/2010/main" val="0"/>
              </a:ext>
            </a:extLst>
          </a:blip>
          <a:stretch>
            <a:fillRect/>
          </a:stretch>
        </p:blipFill>
        <p:spPr>
          <a:xfrm>
            <a:off x="533400" y="2155608"/>
            <a:ext cx="7848600" cy="3401060"/>
          </a:xfrm>
          <a:prstGeom prst="rect">
            <a:avLst/>
          </a:prstGeom>
        </p:spPr>
      </p:pic>
    </p:spTree>
    <p:extLst>
      <p:ext uri="{BB962C8B-B14F-4D97-AF65-F5344CB8AC3E}">
        <p14:creationId xmlns:p14="http://schemas.microsoft.com/office/powerpoint/2010/main" val="751128397"/>
      </p:ext>
    </p:extLst>
  </p:cSld>
  <p:clrMapOvr>
    <a:masterClrMapping/>
  </p:clrMapOvr>
  <p:transition spd="slow">
    <p:circle/>
    <p:sndAc>
      <p:stSnd>
        <p:snd r:embed="rId6" name="Cau h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63184"/>
                                        </p:tgtEl>
                                      </p:cBhvr>
                                    </p:cmd>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263170"/>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1" presetClass="mediacall" presetSubtype="0" fill="hold" nodeType="clickEffect">
                                  <p:stCondLst>
                                    <p:cond delay="0"/>
                                  </p:stCondLst>
                                  <p:childTnLst>
                                    <p:cmd type="call" cmd="playFrom(0.0)">
                                      <p:cBhvr>
                                        <p:cTn id="16" dur="1" fill="hold"/>
                                        <p:tgtEl>
                                          <p:spTgt spid="263170"/>
                                        </p:tgtEl>
                                      </p:cBhvr>
                                    </p:cmd>
                                  </p:childTnLst>
                                </p:cTn>
                              </p:par>
                            </p:childTnLst>
                          </p:cTn>
                        </p:par>
                      </p:childTnLst>
                    </p:cTn>
                  </p:par>
                </p:childTnLst>
              </p:cTn>
              <p:nextCondLst>
                <p:cond evt="onClick" delay="0">
                  <p:tgtEl>
                    <p:spTgt spid="263170"/>
                  </p:tgtEl>
                </p:cond>
              </p:nextCondLst>
            </p:seq>
            <p:audio>
              <p:cMediaNode vol="80000">
                <p:cTn id="17" fill="hold" display="0">
                  <p:stCondLst>
                    <p:cond delay="indefinite"/>
                  </p:stCondLst>
                  <p:endCondLst>
                    <p:cond evt="onStopAudio" delay="0">
                      <p:tgtEl>
                        <p:sldTgt/>
                      </p:tgtEl>
                    </p:cond>
                  </p:endCondLst>
                </p:cTn>
                <p:tgtEl>
                  <p:spTgt spid="263170"/>
                </p:tgtEl>
              </p:cMediaNode>
            </p:audio>
            <p:audio>
              <p:cMediaNode vol="80000" numSld="6">
                <p:cTn id="18" fill="hold" display="0">
                  <p:stCondLst>
                    <p:cond delay="indefinite"/>
                  </p:stCondLst>
                  <p:endCondLst>
                    <p:cond evt="onStopAudio" delay="0">
                      <p:tgtEl>
                        <p:sldTgt/>
                      </p:tgtEl>
                    </p:cond>
                  </p:endCondLst>
                </p:cTn>
                <p:tgtEl>
                  <p:spTgt spid="26318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Uoc lam chien si - thanh hoa.mp3">
            <a:hlinkClick r:id="" action="ppaction://media"/>
            <a:extLst>
              <a:ext uri="{FF2B5EF4-FFF2-40B4-BE49-F238E27FC236}">
                <a16:creationId xmlns:a16="http://schemas.microsoft.com/office/drawing/2014/main" xmlns="" id="{E04BCBE4-C739-5A41-A8EC-76A0950784E0}"/>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Picture1">
            <a:extLst>
              <a:ext uri="{FF2B5EF4-FFF2-40B4-BE49-F238E27FC236}">
                <a16:creationId xmlns:a16="http://schemas.microsoft.com/office/drawing/2014/main" xmlns="" id="{04A49E0C-F0A8-FA4A-96DE-71A5FE0F29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solidFill>
            <a:schemeClr val="bg1"/>
          </a:solidFill>
          <a:ln w="9525">
            <a:solidFill>
              <a:srgbClr val="FF0000"/>
            </a:solidFill>
            <a:miter lim="800000"/>
            <a:headEnd/>
            <a:tailEnd/>
          </a:ln>
        </p:spPr>
      </p:pic>
      <p:sp>
        <p:nvSpPr>
          <p:cNvPr id="18436" name="WordArt 4">
            <a:extLst>
              <a:ext uri="{FF2B5EF4-FFF2-40B4-BE49-F238E27FC236}">
                <a16:creationId xmlns:a16="http://schemas.microsoft.com/office/drawing/2014/main" xmlns="" id="{B2E20797-915A-DF4E-8716-CFAD8AB4EAC9}"/>
              </a:ext>
            </a:extLst>
          </p:cNvPr>
          <p:cNvSpPr>
            <a:spLocks noChangeArrowheads="1" noChangeShapeType="1"/>
          </p:cNvSpPr>
          <p:nvPr/>
        </p:nvSpPr>
        <p:spPr bwMode="auto">
          <a:xfrm>
            <a:off x="1905000" y="304800"/>
            <a:ext cx="5276850" cy="685800"/>
          </a:xfrm>
          <a:prstGeom prst="rect">
            <a:avLst/>
          </a:prstGeom>
        </p:spPr>
        <p:txBody>
          <a:bodyPr wrap="none" fromWordArt="1">
            <a:prstTxWarp prst="textPlain">
              <a:avLst>
                <a:gd name="adj" fmla="val 50000"/>
              </a:avLst>
            </a:prstTxWarp>
          </a:bodyPr>
          <a:lstStyle/>
          <a:p>
            <a:pPr algn="ctr"/>
            <a:r>
              <a:rPr lang="vi-VN" sz="2400" b="1" kern="10" dirty="0">
                <a:ln w="9525">
                  <a:solidFill>
                    <a:srgbClr val="0000CC"/>
                  </a:solidFill>
                  <a:round/>
                  <a:headEnd/>
                  <a:tailEnd/>
                </a:ln>
                <a:solidFill>
                  <a:srgbClr val="FF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rPr>
              <a:t>  HOẠT ĐỘNG VẬN DỤNG</a:t>
            </a:r>
            <a:endParaRPr lang="x-none" sz="2400" b="1" kern="10" dirty="0">
              <a:ln w="9525">
                <a:solidFill>
                  <a:srgbClr val="0000CC"/>
                </a:solidFill>
                <a:round/>
                <a:headEnd/>
                <a:tailEnd/>
              </a:ln>
              <a:solidFill>
                <a:srgbClr val="FF0000"/>
              </a:solidFill>
              <a:effectLst>
                <a:outerShdw dist="45791" dir="2021404" algn="ctr" rotWithShape="0">
                  <a:srgbClr val="C0C0C0"/>
                </a:outerShdw>
              </a:effectLst>
              <a:latin typeface="Times New Roman" panose="02020603050405020304" pitchFamily="18" charset="0"/>
              <a:cs typeface="Times New Roman" panose="02020603050405020304" pitchFamily="18" charset="0"/>
            </a:endParaRPr>
          </a:p>
        </p:txBody>
      </p:sp>
      <p:sp>
        <p:nvSpPr>
          <p:cNvPr id="18439" name="Text Box 7">
            <a:extLst>
              <a:ext uri="{FF2B5EF4-FFF2-40B4-BE49-F238E27FC236}">
                <a16:creationId xmlns:a16="http://schemas.microsoft.com/office/drawing/2014/main" xmlns="" id="{B725BCD4-B3F3-F646-A7B8-7965972B6221}"/>
              </a:ext>
            </a:extLst>
          </p:cNvPr>
          <p:cNvSpPr txBox="1">
            <a:spLocks noChangeArrowheads="1"/>
          </p:cNvSpPr>
          <p:nvPr/>
        </p:nvSpPr>
        <p:spPr bwMode="auto">
          <a:xfrm>
            <a:off x="5715000" y="16002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p>
        </p:txBody>
      </p:sp>
      <p:sp>
        <p:nvSpPr>
          <p:cNvPr id="263181" name="Text Box 13">
            <a:extLst>
              <a:ext uri="{FF2B5EF4-FFF2-40B4-BE49-F238E27FC236}">
                <a16:creationId xmlns:a16="http://schemas.microsoft.com/office/drawing/2014/main" xmlns="" id="{D21FE64D-AD08-E448-BC67-231FCD7EEBE9}"/>
              </a:ext>
            </a:extLst>
          </p:cNvPr>
          <p:cNvSpPr txBox="1">
            <a:spLocks noChangeArrowheads="1"/>
          </p:cNvSpPr>
          <p:nvPr/>
        </p:nvSpPr>
        <p:spPr bwMode="auto">
          <a:xfrm>
            <a:off x="1306380" y="1414998"/>
            <a:ext cx="7620000" cy="64633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b="1" i="1" dirty="0"/>
              <a:t>Theo </a:t>
            </a:r>
            <a:r>
              <a:rPr lang="en-US" altLang="en-US" sz="1800" b="1" i="1" dirty="0" err="1"/>
              <a:t>em</a:t>
            </a:r>
            <a:r>
              <a:rPr lang="en-US" altLang="en-US" sz="1800" b="1" i="1" dirty="0"/>
              <a:t>, </a:t>
            </a:r>
            <a:r>
              <a:rPr lang="en-US" altLang="en-US" sz="1800" b="1" i="1" dirty="0" err="1"/>
              <a:t>văn</a:t>
            </a:r>
            <a:r>
              <a:rPr lang="en-US" altLang="en-US" sz="1800" b="1" i="1" dirty="0"/>
              <a:t> </a:t>
            </a:r>
            <a:r>
              <a:rPr lang="en-US" altLang="en-US" sz="1800" b="1" i="1" dirty="0" err="1"/>
              <a:t>hóa</a:t>
            </a:r>
            <a:r>
              <a:rPr lang="en-US" altLang="en-US" sz="1800" b="1" i="1" dirty="0"/>
              <a:t> </a:t>
            </a:r>
            <a:r>
              <a:rPr lang="en-US" altLang="en-US" sz="1800" b="1" i="1" dirty="0" err="1"/>
              <a:t>Chăm</a:t>
            </a:r>
            <a:r>
              <a:rPr lang="en-US" altLang="en-US" sz="1800" b="1" i="1" dirty="0"/>
              <a:t> </a:t>
            </a:r>
            <a:r>
              <a:rPr lang="en-US" altLang="en-US" sz="1800" b="1" i="1" dirty="0" err="1"/>
              <a:t>đã</a:t>
            </a:r>
            <a:r>
              <a:rPr lang="en-US" altLang="en-US" sz="1800" b="1" i="1" dirty="0"/>
              <a:t> </a:t>
            </a:r>
            <a:r>
              <a:rPr lang="en-US" altLang="en-US" sz="1800" b="1" i="1" dirty="0" err="1"/>
              <a:t>có</a:t>
            </a:r>
            <a:r>
              <a:rPr lang="en-US" altLang="en-US" sz="1800" b="1" i="1" dirty="0"/>
              <a:t> </a:t>
            </a:r>
            <a:r>
              <a:rPr lang="en-US" altLang="en-US" sz="1800" b="1" i="1" dirty="0" err="1"/>
              <a:t>những</a:t>
            </a:r>
            <a:r>
              <a:rPr lang="en-US" altLang="en-US" sz="1800" b="1" i="1" dirty="0"/>
              <a:t> </a:t>
            </a:r>
            <a:r>
              <a:rPr lang="en-US" altLang="en-US" sz="1800" b="1" i="1" dirty="0" err="1"/>
              <a:t>đóng</a:t>
            </a:r>
            <a:r>
              <a:rPr lang="en-US" altLang="en-US" sz="1800" b="1" i="1" dirty="0"/>
              <a:t> </a:t>
            </a:r>
            <a:r>
              <a:rPr lang="en-US" altLang="en-US" sz="1800" b="1" i="1" dirty="0" err="1"/>
              <a:t>góp</a:t>
            </a:r>
            <a:r>
              <a:rPr lang="en-US" altLang="en-US" sz="1800" b="1" i="1" dirty="0"/>
              <a:t> </a:t>
            </a:r>
            <a:r>
              <a:rPr lang="en-US" altLang="en-US" sz="1800" b="1" i="1" dirty="0" err="1"/>
              <a:t>gì</a:t>
            </a:r>
            <a:r>
              <a:rPr lang="en-US" altLang="en-US" sz="1800" b="1" i="1" dirty="0"/>
              <a:t> </a:t>
            </a:r>
            <a:r>
              <a:rPr lang="en-US" altLang="en-US" sz="1800" b="1" i="1" dirty="0" err="1"/>
              <a:t>cho</a:t>
            </a:r>
            <a:r>
              <a:rPr lang="en-US" altLang="en-US" sz="1800" b="1" i="1" dirty="0"/>
              <a:t> </a:t>
            </a:r>
            <a:r>
              <a:rPr lang="en-US" altLang="en-US" sz="1800" b="1" i="1" dirty="0" err="1"/>
              <a:t>đất</a:t>
            </a:r>
            <a:r>
              <a:rPr lang="en-US" altLang="en-US" sz="1800" b="1" i="1" dirty="0"/>
              <a:t> </a:t>
            </a:r>
            <a:r>
              <a:rPr lang="en-US" altLang="en-US" sz="1800" b="1" i="1" dirty="0" err="1"/>
              <a:t>nước</a:t>
            </a:r>
            <a:r>
              <a:rPr lang="en-US" altLang="en-US" sz="1800" b="1" i="1" dirty="0"/>
              <a:t> </a:t>
            </a:r>
            <a:r>
              <a:rPr lang="en-US" altLang="en-US" sz="1800" b="1" i="1" dirty="0" err="1"/>
              <a:t>ngày</a:t>
            </a:r>
            <a:r>
              <a:rPr lang="en-US" altLang="en-US" sz="1800" b="1" i="1" dirty="0"/>
              <a:t> nay ? </a:t>
            </a:r>
            <a:r>
              <a:rPr lang="en-US" altLang="en-US" sz="1800" b="1" i="1" dirty="0" err="1"/>
              <a:t>Em</a:t>
            </a:r>
            <a:r>
              <a:rPr lang="en-US" altLang="en-US" sz="1800" b="1" i="1" dirty="0"/>
              <a:t> </a:t>
            </a:r>
            <a:r>
              <a:rPr lang="en-US" altLang="en-US" sz="1800" b="1" i="1" dirty="0" err="1"/>
              <a:t>sẽ</a:t>
            </a:r>
            <a:r>
              <a:rPr lang="en-US" altLang="en-US" sz="1800" b="1" i="1" dirty="0"/>
              <a:t> </a:t>
            </a:r>
            <a:r>
              <a:rPr lang="en-US" altLang="en-US" sz="1800" b="1" i="1" dirty="0" err="1"/>
              <a:t>làm</a:t>
            </a:r>
            <a:r>
              <a:rPr lang="en-US" altLang="en-US" sz="1800" b="1" i="1" dirty="0"/>
              <a:t> </a:t>
            </a:r>
            <a:r>
              <a:rPr lang="en-US" altLang="en-US" sz="1800" b="1" i="1" dirty="0" err="1"/>
              <a:t>gì</a:t>
            </a:r>
            <a:r>
              <a:rPr lang="en-US" altLang="en-US" sz="1800" b="1" i="1" dirty="0"/>
              <a:t> </a:t>
            </a:r>
            <a:r>
              <a:rPr lang="en-US" altLang="en-US" sz="1800" b="1" i="1" dirty="0" err="1"/>
              <a:t>khi</a:t>
            </a:r>
            <a:r>
              <a:rPr lang="en-US" altLang="en-US" sz="1800" b="1" i="1" dirty="0"/>
              <a:t> </a:t>
            </a:r>
            <a:r>
              <a:rPr lang="en-US" altLang="en-US" sz="1800" b="1" i="1" dirty="0" err="1"/>
              <a:t>hiểu</a:t>
            </a:r>
            <a:r>
              <a:rPr lang="en-US" altLang="en-US" sz="1800" b="1" i="1" dirty="0"/>
              <a:t> </a:t>
            </a:r>
            <a:r>
              <a:rPr lang="en-US" altLang="en-US" sz="1800" b="1" i="1" dirty="0" err="1"/>
              <a:t>biết</a:t>
            </a:r>
            <a:r>
              <a:rPr lang="en-US" altLang="en-US" sz="1800" b="1" i="1" dirty="0"/>
              <a:t> </a:t>
            </a:r>
            <a:r>
              <a:rPr lang="en-US" altLang="en-US" sz="1800" b="1" i="1" dirty="0" err="1"/>
              <a:t>về</a:t>
            </a:r>
            <a:r>
              <a:rPr lang="en-US" altLang="en-US" sz="1800" b="1" i="1" dirty="0"/>
              <a:t> </a:t>
            </a:r>
            <a:r>
              <a:rPr lang="en-US" altLang="en-US" sz="1800" b="1" i="1" dirty="0" err="1"/>
              <a:t>văn</a:t>
            </a:r>
            <a:r>
              <a:rPr lang="en-US" altLang="en-US" sz="1800" b="1" i="1" dirty="0"/>
              <a:t> </a:t>
            </a:r>
            <a:r>
              <a:rPr lang="en-US" altLang="en-US" sz="1800" b="1" i="1" dirty="0" err="1"/>
              <a:t>hóa</a:t>
            </a:r>
            <a:r>
              <a:rPr lang="en-US" altLang="en-US" sz="1800" b="1" i="1" dirty="0"/>
              <a:t> </a:t>
            </a:r>
            <a:r>
              <a:rPr lang="en-US" altLang="en-US" sz="1800" b="1" i="1" dirty="0" err="1"/>
              <a:t>Chăm</a:t>
            </a:r>
            <a:r>
              <a:rPr lang="en-US" altLang="en-US" sz="1800" b="1" i="1" dirty="0"/>
              <a:t> ?</a:t>
            </a:r>
          </a:p>
        </p:txBody>
      </p:sp>
      <p:sp>
        <p:nvSpPr>
          <p:cNvPr id="263182" name="Text Box 14">
            <a:extLst>
              <a:ext uri="{FF2B5EF4-FFF2-40B4-BE49-F238E27FC236}">
                <a16:creationId xmlns:a16="http://schemas.microsoft.com/office/drawing/2014/main" xmlns="" id="{246E7186-FF1B-D248-ABDA-62A88927114B}"/>
              </a:ext>
            </a:extLst>
          </p:cNvPr>
          <p:cNvSpPr txBox="1">
            <a:spLocks noChangeArrowheads="1"/>
          </p:cNvSpPr>
          <p:nvPr/>
        </p:nvSpPr>
        <p:spPr bwMode="auto">
          <a:xfrm>
            <a:off x="1333502" y="2979658"/>
            <a:ext cx="7277098" cy="2708434"/>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Ngày</a:t>
            </a:r>
            <a:r>
              <a:rPr lang="en-US" altLang="en-US" sz="2000" dirty="0">
                <a:latin typeface="Times New Roman" panose="02020603050405020304" pitchFamily="18" charset="0"/>
                <a:cs typeface="Times New Roman" panose="02020603050405020304" pitchFamily="18" charset="0"/>
              </a:rPr>
              <a:t> nay </a:t>
            </a:r>
            <a:r>
              <a:rPr lang="en-US" altLang="en-US" sz="2000" dirty="0" err="1">
                <a:latin typeface="Times New Roman" panose="02020603050405020304" pitchFamily="18" charset="0"/>
                <a:cs typeface="Times New Roman" panose="02020603050405020304" pitchFamily="18" charset="0"/>
              </a:rPr>
              <a:t>dân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tộc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một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trong</a:t>
            </a:r>
            <a:r>
              <a:rPr lang="en-US" altLang="en-US" sz="2000" dirty="0">
                <a:latin typeface="Times New Roman" panose="02020603050405020304" pitchFamily="18" charset="0"/>
                <a:cs typeface="Times New Roman" panose="02020603050405020304" pitchFamily="18" charset="0"/>
              </a:rPr>
              <a:t> 54 </a:t>
            </a:r>
            <a:r>
              <a:rPr lang="en-US" altLang="en-US" sz="2000" dirty="0" err="1">
                <a:latin typeface="Times New Roman" panose="02020603050405020304" pitchFamily="18" charset="0"/>
                <a:cs typeface="Times New Roman" panose="02020603050405020304" pitchFamily="18" charset="0"/>
              </a:rPr>
              <a:t>dân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tộc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Việt</a:t>
            </a:r>
            <a:r>
              <a:rPr lang="en-US" altLang="en-US" sz="2000" dirty="0">
                <a:latin typeface="Times New Roman" panose="02020603050405020304" pitchFamily="18" charset="0"/>
                <a:cs typeface="Times New Roman" panose="02020603050405020304" pitchFamily="18" charset="0"/>
              </a:rPr>
              <a:t> Nam.</a:t>
            </a:r>
          </a:p>
          <a:p>
            <a:pPr>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góp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Việt</a:t>
            </a:r>
            <a:r>
              <a:rPr lang="en-US" altLang="en-US" sz="2000" dirty="0">
                <a:latin typeface="Times New Roman" panose="02020603050405020304" pitchFamily="18" charset="0"/>
                <a:cs typeface="Times New Roman" panose="02020603050405020304" pitchFamily="18" charset="0"/>
              </a:rPr>
              <a:t> Nam </a:t>
            </a:r>
            <a:r>
              <a:rPr lang="en-US" altLang="en-US" sz="2000" dirty="0" err="1">
                <a:latin typeface="Times New Roman" panose="02020603050405020304" pitchFamily="18" charset="0"/>
                <a:cs typeface="Times New Roman" panose="02020603050405020304" pitchFamily="18" charset="0"/>
              </a:rPr>
              <a:t>thêm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phong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phú</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rạng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rỡ</a:t>
            </a:r>
            <a:r>
              <a:rPr lang="en-US" altLang="en-US" sz="2000" dirty="0">
                <a:latin typeface="Times New Roman" panose="02020603050405020304" pitchFamily="18" charset="0"/>
                <a:cs typeface="Times New Roman" panose="02020603050405020304" pitchFamily="18" charset="0"/>
              </a:rPr>
              <a:t>.</a:t>
            </a:r>
          </a:p>
          <a:p>
            <a:pPr>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đã</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đang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góp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phần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vào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cuộc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công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nghiệp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hiện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đại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đất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nước</a:t>
            </a:r>
            <a:r>
              <a:rPr lang="en-US" altLang="en-US" sz="2000" dirty="0">
                <a:latin typeface="Times New Roman" panose="02020603050405020304" pitchFamily="18" charset="0"/>
                <a:cs typeface="Times New Roman" panose="02020603050405020304" pitchFamily="18" charset="0"/>
              </a:rPr>
              <a:t>.</a:t>
            </a:r>
          </a:p>
          <a:p>
            <a:pPr>
              <a:spcBef>
                <a:spcPct val="50000"/>
              </a:spcBef>
              <a:buFontTx/>
              <a:buNone/>
            </a:pP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Chúng</a:t>
            </a:r>
            <a:r>
              <a:rPr lang="en-US" altLang="en-US" sz="2000" dirty="0">
                <a:latin typeface="Times New Roman" panose="02020603050405020304" pitchFamily="18" charset="0"/>
                <a:cs typeface="Times New Roman" panose="02020603050405020304" pitchFamily="18" charset="0"/>
              </a:rPr>
              <a:t> ta </a:t>
            </a:r>
            <a:r>
              <a:rPr lang="en-US" altLang="en-US" sz="2000" dirty="0" err="1">
                <a:latin typeface="Times New Roman" panose="02020603050405020304" pitchFamily="18" charset="0"/>
                <a:cs typeface="Times New Roman" panose="02020603050405020304" pitchFamily="18" charset="0"/>
              </a:rPr>
              <a:t>phải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biết</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giao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lưu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học</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hỏi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tiếp</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những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tinh</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hoa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của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Chăm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đồng</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thời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phải</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bảo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vệ</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các</a:t>
            </a:r>
            <a:r>
              <a:rPr lang="en-US" altLang="en-US" sz="2000" dirty="0">
                <a:latin typeface="Times New Roman" panose="02020603050405020304" pitchFamily="18" charset="0"/>
                <a:cs typeface="Times New Roman" panose="02020603050405020304" pitchFamily="18" charset="0"/>
              </a:rPr>
              <a:t> di </a:t>
            </a:r>
            <a:r>
              <a:rPr lang="en-US" altLang="en-US" sz="2000" dirty="0" err="1">
                <a:latin typeface="Times New Roman" panose="02020603050405020304" pitchFamily="18" charset="0"/>
                <a:cs typeface="Times New Roman" panose="02020603050405020304" pitchFamily="18" charset="0"/>
              </a:rPr>
              <a:t>sản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văn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hóa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Chăm</a:t>
            </a:r>
            <a:r>
              <a:rPr lang="en-US" altLang="en-US" sz="2000" dirty="0">
                <a:latin typeface="Times New Roman" panose="02020603050405020304" pitchFamily="18" charset="0"/>
                <a:cs typeface="Times New Roman" panose="02020603050405020304" pitchFamily="18" charset="0"/>
              </a:rPr>
              <a:t>.</a:t>
            </a:r>
          </a:p>
        </p:txBody>
      </p:sp>
      <p:pic>
        <p:nvPicPr>
          <p:cNvPr id="263184" name="MuaBayThapCo-TungDuong_38y86.mp3">
            <a:hlinkClick r:id="" action="ppaction://media"/>
            <a:extLst>
              <a:ext uri="{FF2B5EF4-FFF2-40B4-BE49-F238E27FC236}">
                <a16:creationId xmlns:a16="http://schemas.microsoft.com/office/drawing/2014/main" xmlns="" id="{615E4843-89A5-3C4C-B56B-945407AB42CD}"/>
              </a:ext>
            </a:extLst>
          </p:cNvPr>
          <p:cNvPicPr>
            <a:picLocks noRot="1" noChangeAspect="1" noChangeArrowheads="1"/>
          </p:cNvPicPr>
          <p:nvPr>
            <a:audioFile r:link="rId4"/>
            <p:extLst>
              <p:ext uri="{DAA4B4D4-6D71-4841-9C94-3DE7FCFB9230}">
                <p14:media xmlns:p14="http://schemas.microsoft.com/office/powerpoint/2010/main" r:link="rId3"/>
              </p:ext>
            </p:extLst>
          </p:nvPr>
        </p:nvPicPr>
        <p:blipFill>
          <a:blip r:embed="rId7">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0608173"/>
      </p:ext>
    </p:extLst>
  </p:cSld>
  <p:clrMapOvr>
    <a:masterClrMapping/>
  </p:clrMapOvr>
  <p:transition spd="slow">
    <p:circle/>
    <p:sndAc>
      <p:stSnd>
        <p:snd r:embed="rId6" name="Cau h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6318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63181"/>
                                        </p:tgtEl>
                                        <p:attrNameLst>
                                          <p:attrName>style.visibility</p:attrName>
                                        </p:attrNameLst>
                                      </p:cBhvr>
                                      <p:to>
                                        <p:strVal val="visible"/>
                                      </p:to>
                                    </p:set>
                                    <p:animEffect transition="in" filter="blinds(horizontal)">
                                      <p:cBhvr>
                                        <p:cTn id="11" dur="500"/>
                                        <p:tgtEl>
                                          <p:spTgt spid="26318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63182"/>
                                        </p:tgtEl>
                                        <p:attrNameLst>
                                          <p:attrName>style.visibility</p:attrName>
                                        </p:attrNameLst>
                                      </p:cBhvr>
                                      <p:to>
                                        <p:strVal val="visible"/>
                                      </p:to>
                                    </p:set>
                                    <p:animEffect transition="in" filter="box(in)">
                                      <p:cBhvr>
                                        <p:cTn id="16" dur="500"/>
                                        <p:tgtEl>
                                          <p:spTgt spid="26318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263170"/>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 presetClass="mediacall" presetSubtype="0" fill="hold" nodeType="clickEffect">
                                  <p:stCondLst>
                                    <p:cond delay="0"/>
                                  </p:stCondLst>
                                  <p:childTnLst>
                                    <p:cmd type="call" cmd="playFrom(0.0)">
                                      <p:cBhvr>
                                        <p:cTn id="21" dur="1" fill="hold"/>
                                        <p:tgtEl>
                                          <p:spTgt spid="263170"/>
                                        </p:tgtEl>
                                      </p:cBhvr>
                                    </p:cmd>
                                  </p:childTnLst>
                                </p:cTn>
                              </p:par>
                            </p:childTnLst>
                          </p:cTn>
                        </p:par>
                      </p:childTnLst>
                    </p:cTn>
                  </p:par>
                </p:childTnLst>
              </p:cTn>
              <p:nextCondLst>
                <p:cond evt="onClick" delay="0">
                  <p:tgtEl>
                    <p:spTgt spid="263170"/>
                  </p:tgtEl>
                </p:cond>
              </p:nextCondLst>
            </p:seq>
            <p:audio>
              <p:cMediaNode vol="80000">
                <p:cTn id="22" fill="hold" display="0">
                  <p:stCondLst>
                    <p:cond delay="indefinite"/>
                  </p:stCondLst>
                  <p:endCondLst>
                    <p:cond evt="onStopAudio" delay="0">
                      <p:tgtEl>
                        <p:sldTgt/>
                      </p:tgtEl>
                    </p:cond>
                  </p:endCondLst>
                </p:cTn>
                <p:tgtEl>
                  <p:spTgt spid="263170"/>
                </p:tgtEl>
              </p:cMediaNode>
            </p:audio>
            <p:audio>
              <p:cMediaNode vol="80000" numSld="6">
                <p:cTn id="23" fill="hold" display="0">
                  <p:stCondLst>
                    <p:cond delay="indefinite"/>
                  </p:stCondLst>
                  <p:endCondLst>
                    <p:cond evt="onStopAudio" delay="0">
                      <p:tgtEl>
                        <p:sldTgt/>
                      </p:tgtEl>
                    </p:cond>
                  </p:endCondLst>
                </p:cTn>
                <p:tgtEl>
                  <p:spTgt spid="263184"/>
                </p:tgtEl>
              </p:cMediaNode>
            </p:audio>
          </p:childTnLst>
        </p:cTn>
      </p:par>
    </p:tnLst>
    <p:bldLst>
      <p:bldP spid="263181" grpId="0" animBg="1" autoUpdateAnimBg="0"/>
      <p:bldP spid="263182"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a:extLst>
              <a:ext uri="{FF2B5EF4-FFF2-40B4-BE49-F238E27FC236}">
                <a16:creationId xmlns:a16="http://schemas.microsoft.com/office/drawing/2014/main" xmlns="" id="{B565C291-7DD1-C64B-AEDB-F590ACCA7E94}"/>
              </a:ext>
            </a:extLst>
          </p:cNvPr>
          <p:cNvGrpSpPr>
            <a:grpSpLocks/>
          </p:cNvGrpSpPr>
          <p:nvPr/>
        </p:nvGrpSpPr>
        <p:grpSpPr bwMode="auto">
          <a:xfrm>
            <a:off x="57150" y="0"/>
            <a:ext cx="9086850" cy="6823075"/>
            <a:chOff x="18" y="11"/>
            <a:chExt cx="5724" cy="4298"/>
          </a:xfrm>
        </p:grpSpPr>
        <p:sp>
          <p:nvSpPr>
            <p:cNvPr id="25606" name="Freeform 3">
              <a:extLst>
                <a:ext uri="{FF2B5EF4-FFF2-40B4-BE49-F238E27FC236}">
                  <a16:creationId xmlns:a16="http://schemas.microsoft.com/office/drawing/2014/main" xmlns="" id="{85569F67-D230-1D47-AB29-BD8B349E42F2}"/>
                </a:ext>
              </a:extLst>
            </p:cNvPr>
            <p:cNvSpPr>
              <a:spLocks noEditPoints="1"/>
            </p:cNvSpPr>
            <p:nvPr/>
          </p:nvSpPr>
          <p:spPr bwMode="auto">
            <a:xfrm>
              <a:off x="231" y="145"/>
              <a:ext cx="5298" cy="4030"/>
            </a:xfrm>
            <a:custGeom>
              <a:avLst/>
              <a:gdLst>
                <a:gd name="T0" fmla="*/ 278 w 5298"/>
                <a:gd name="T1" fmla="*/ 3904 h 4030"/>
                <a:gd name="T2" fmla="*/ 150 w 5298"/>
                <a:gd name="T3" fmla="*/ 3840 h 4030"/>
                <a:gd name="T4" fmla="*/ 73 w 5298"/>
                <a:gd name="T5" fmla="*/ 3985 h 4030"/>
                <a:gd name="T6" fmla="*/ 0 w 5298"/>
                <a:gd name="T7" fmla="*/ 3741 h 4030"/>
                <a:gd name="T8" fmla="*/ 128 w 5298"/>
                <a:gd name="T9" fmla="*/ 3613 h 4030"/>
                <a:gd name="T10" fmla="*/ 0 w 5298"/>
                <a:gd name="T11" fmla="*/ 3585 h 4030"/>
                <a:gd name="T12" fmla="*/ 44 w 5298"/>
                <a:gd name="T13" fmla="*/ 3365 h 4030"/>
                <a:gd name="T14" fmla="*/ 95 w 5298"/>
                <a:gd name="T15" fmla="*/ 3585 h 4030"/>
                <a:gd name="T16" fmla="*/ 381 w 5298"/>
                <a:gd name="T17" fmla="*/ 3916 h 4030"/>
                <a:gd name="T18" fmla="*/ 879 w 5298"/>
                <a:gd name="T19" fmla="*/ 4003 h 4030"/>
                <a:gd name="T20" fmla="*/ 887 w 5298"/>
                <a:gd name="T21" fmla="*/ 4030 h 4030"/>
                <a:gd name="T22" fmla="*/ 557 w 5298"/>
                <a:gd name="T23" fmla="*/ 4030 h 4030"/>
                <a:gd name="T24" fmla="*/ 498 w 5298"/>
                <a:gd name="T25" fmla="*/ 3987 h 4030"/>
                <a:gd name="T26" fmla="*/ 381 w 5298"/>
                <a:gd name="T27" fmla="*/ 4012 h 4030"/>
                <a:gd name="T28" fmla="*/ 5254 w 5298"/>
                <a:gd name="T29" fmla="*/ 4003 h 4030"/>
                <a:gd name="T30" fmla="*/ 5221 w 5298"/>
                <a:gd name="T31" fmla="*/ 3886 h 4030"/>
                <a:gd name="T32" fmla="*/ 5254 w 5298"/>
                <a:gd name="T33" fmla="*/ 3904 h 4030"/>
                <a:gd name="T34" fmla="*/ 5163 w 5298"/>
                <a:gd name="T35" fmla="*/ 3927 h 4030"/>
                <a:gd name="T36" fmla="*/ 5199 w 5298"/>
                <a:gd name="T37" fmla="*/ 3718 h 4030"/>
                <a:gd name="T38" fmla="*/ 5199 w 5298"/>
                <a:gd name="T39" fmla="*/ 3666 h 4030"/>
                <a:gd name="T40" fmla="*/ 5229 w 5298"/>
                <a:gd name="T41" fmla="*/ 3491 h 4030"/>
                <a:gd name="T42" fmla="*/ 5229 w 5298"/>
                <a:gd name="T43" fmla="*/ 3393 h 4030"/>
                <a:gd name="T44" fmla="*/ 5207 w 5298"/>
                <a:gd name="T45" fmla="*/ 3776 h 4030"/>
                <a:gd name="T46" fmla="*/ 4613 w 5298"/>
                <a:gd name="T47" fmla="*/ 3925 h 4030"/>
                <a:gd name="T48" fmla="*/ 4261 w 5298"/>
                <a:gd name="T49" fmla="*/ 3964 h 4030"/>
                <a:gd name="T50" fmla="*/ 4595 w 5298"/>
                <a:gd name="T51" fmla="*/ 3996 h 4030"/>
                <a:gd name="T52" fmla="*/ 4701 w 5298"/>
                <a:gd name="T53" fmla="*/ 4003 h 4030"/>
                <a:gd name="T54" fmla="*/ 4800 w 5298"/>
                <a:gd name="T55" fmla="*/ 4030 h 4030"/>
                <a:gd name="T56" fmla="*/ 5251 w 5298"/>
                <a:gd name="T57" fmla="*/ 3776 h 4030"/>
                <a:gd name="T58" fmla="*/ 5247 w 5298"/>
                <a:gd name="T59" fmla="*/ 688 h 4030"/>
                <a:gd name="T60" fmla="*/ 242 w 5298"/>
                <a:gd name="T61" fmla="*/ 144 h 4030"/>
                <a:gd name="T62" fmla="*/ 77 w 5298"/>
                <a:gd name="T63" fmla="*/ 211 h 4030"/>
                <a:gd name="T64" fmla="*/ 176 w 5298"/>
                <a:gd name="T65" fmla="*/ 84 h 4030"/>
                <a:gd name="T66" fmla="*/ 47 w 5298"/>
                <a:gd name="T67" fmla="*/ 254 h 4030"/>
                <a:gd name="T68" fmla="*/ 44 w 5298"/>
                <a:gd name="T69" fmla="*/ 323 h 4030"/>
                <a:gd name="T70" fmla="*/ 0 w 5298"/>
                <a:gd name="T71" fmla="*/ 385 h 4030"/>
                <a:gd name="T72" fmla="*/ 0 w 5298"/>
                <a:gd name="T73" fmla="*/ 566 h 4030"/>
                <a:gd name="T74" fmla="*/ 113 w 5298"/>
                <a:gd name="T75" fmla="*/ 566 h 4030"/>
                <a:gd name="T76" fmla="*/ 242 w 5298"/>
                <a:gd name="T77" fmla="*/ 167 h 4030"/>
                <a:gd name="T78" fmla="*/ 703 w 5298"/>
                <a:gd name="T79" fmla="*/ 59 h 4030"/>
                <a:gd name="T80" fmla="*/ 1037 w 5298"/>
                <a:gd name="T81" fmla="*/ 0 h 4030"/>
                <a:gd name="T82" fmla="*/ 652 w 5298"/>
                <a:gd name="T83" fmla="*/ 0 h 4030"/>
                <a:gd name="T84" fmla="*/ 447 w 5298"/>
                <a:gd name="T85" fmla="*/ 80 h 4030"/>
                <a:gd name="T86" fmla="*/ 403 w 5298"/>
                <a:gd name="T87" fmla="*/ 0 h 4030"/>
                <a:gd name="T88" fmla="*/ 242 w 5298"/>
                <a:gd name="T89" fmla="*/ 103 h 4030"/>
                <a:gd name="T90" fmla="*/ 5042 w 5298"/>
                <a:gd name="T91" fmla="*/ 48 h 4030"/>
                <a:gd name="T92" fmla="*/ 5097 w 5298"/>
                <a:gd name="T93" fmla="*/ 167 h 4030"/>
                <a:gd name="T94" fmla="*/ 5196 w 5298"/>
                <a:gd name="T95" fmla="*/ 84 h 4030"/>
                <a:gd name="T96" fmla="*/ 5298 w 5298"/>
                <a:gd name="T97" fmla="*/ 348 h 4030"/>
                <a:gd name="T98" fmla="*/ 5229 w 5298"/>
                <a:gd name="T99" fmla="*/ 392 h 4030"/>
                <a:gd name="T100" fmla="*/ 5298 w 5298"/>
                <a:gd name="T101" fmla="*/ 456 h 4030"/>
                <a:gd name="T102" fmla="*/ 5185 w 5298"/>
                <a:gd name="T103" fmla="*/ 665 h 4030"/>
                <a:gd name="T104" fmla="*/ 5130 w 5298"/>
                <a:gd name="T105" fmla="*/ 270 h 4030"/>
                <a:gd name="T106" fmla="*/ 4895 w 5298"/>
                <a:gd name="T107" fmla="*/ 59 h 4030"/>
                <a:gd name="T108" fmla="*/ 4375 w 5298"/>
                <a:gd name="T109" fmla="*/ 43 h 4030"/>
                <a:gd name="T110" fmla="*/ 4554 w 5298"/>
                <a:gd name="T111" fmla="*/ 43 h 4030"/>
                <a:gd name="T112" fmla="*/ 4683 w 5298"/>
                <a:gd name="T113" fmla="*/ 61 h 4030"/>
                <a:gd name="T114" fmla="*/ 4767 w 5298"/>
                <a:gd name="T115" fmla="*/ 61 h 4030"/>
                <a:gd name="T116" fmla="*/ 5298 w 5298"/>
                <a:gd name="T117" fmla="*/ 18 h 40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298"/>
                <a:gd name="T178" fmla="*/ 0 h 4030"/>
                <a:gd name="T179" fmla="*/ 5298 w 5298"/>
                <a:gd name="T180" fmla="*/ 4030 h 403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298" h="4030">
                  <a:moveTo>
                    <a:pt x="1062" y="3998"/>
                  </a:moveTo>
                  <a:lnTo>
                    <a:pt x="4236" y="3998"/>
                  </a:lnTo>
                  <a:lnTo>
                    <a:pt x="4236" y="4030"/>
                  </a:lnTo>
                  <a:lnTo>
                    <a:pt x="1062" y="4030"/>
                  </a:lnTo>
                  <a:lnTo>
                    <a:pt x="1062" y="3998"/>
                  </a:lnTo>
                  <a:close/>
                  <a:moveTo>
                    <a:pt x="44" y="4003"/>
                  </a:moveTo>
                  <a:lnTo>
                    <a:pt x="337" y="4003"/>
                  </a:lnTo>
                  <a:lnTo>
                    <a:pt x="337" y="3886"/>
                  </a:lnTo>
                  <a:lnTo>
                    <a:pt x="242" y="3886"/>
                  </a:lnTo>
                  <a:lnTo>
                    <a:pt x="242" y="3904"/>
                  </a:lnTo>
                  <a:lnTo>
                    <a:pt x="278" y="3904"/>
                  </a:lnTo>
                  <a:lnTo>
                    <a:pt x="308" y="3904"/>
                  </a:lnTo>
                  <a:lnTo>
                    <a:pt x="308" y="3982"/>
                  </a:lnTo>
                  <a:lnTo>
                    <a:pt x="256" y="3982"/>
                  </a:lnTo>
                  <a:lnTo>
                    <a:pt x="201" y="3982"/>
                  </a:lnTo>
                  <a:lnTo>
                    <a:pt x="201" y="3886"/>
                  </a:lnTo>
                  <a:lnTo>
                    <a:pt x="77" y="3886"/>
                  </a:lnTo>
                  <a:lnTo>
                    <a:pt x="77" y="3852"/>
                  </a:lnTo>
                  <a:lnTo>
                    <a:pt x="77" y="3819"/>
                  </a:lnTo>
                  <a:lnTo>
                    <a:pt x="113" y="3819"/>
                  </a:lnTo>
                  <a:lnTo>
                    <a:pt x="150" y="3819"/>
                  </a:lnTo>
                  <a:lnTo>
                    <a:pt x="150" y="3840"/>
                  </a:lnTo>
                  <a:lnTo>
                    <a:pt x="110" y="3840"/>
                  </a:lnTo>
                  <a:lnTo>
                    <a:pt x="110" y="3863"/>
                  </a:lnTo>
                  <a:lnTo>
                    <a:pt x="201" y="3863"/>
                  </a:lnTo>
                  <a:lnTo>
                    <a:pt x="201" y="3801"/>
                  </a:lnTo>
                  <a:lnTo>
                    <a:pt x="44" y="3801"/>
                  </a:lnTo>
                  <a:lnTo>
                    <a:pt x="44" y="3904"/>
                  </a:lnTo>
                  <a:lnTo>
                    <a:pt x="176" y="3904"/>
                  </a:lnTo>
                  <a:lnTo>
                    <a:pt x="176" y="3925"/>
                  </a:lnTo>
                  <a:lnTo>
                    <a:pt x="176" y="3946"/>
                  </a:lnTo>
                  <a:lnTo>
                    <a:pt x="176" y="3964"/>
                  </a:lnTo>
                  <a:lnTo>
                    <a:pt x="176" y="3985"/>
                  </a:lnTo>
                  <a:lnTo>
                    <a:pt x="73" y="3985"/>
                  </a:lnTo>
                  <a:lnTo>
                    <a:pt x="73" y="3964"/>
                  </a:lnTo>
                  <a:lnTo>
                    <a:pt x="73" y="3946"/>
                  </a:lnTo>
                  <a:lnTo>
                    <a:pt x="102" y="3946"/>
                  </a:lnTo>
                  <a:lnTo>
                    <a:pt x="102" y="3964"/>
                  </a:lnTo>
                  <a:lnTo>
                    <a:pt x="135" y="3964"/>
                  </a:lnTo>
                  <a:lnTo>
                    <a:pt x="135" y="3927"/>
                  </a:lnTo>
                  <a:lnTo>
                    <a:pt x="44" y="3927"/>
                  </a:lnTo>
                  <a:lnTo>
                    <a:pt x="44" y="4003"/>
                  </a:lnTo>
                  <a:close/>
                  <a:moveTo>
                    <a:pt x="47" y="3776"/>
                  </a:moveTo>
                  <a:lnTo>
                    <a:pt x="47" y="3760"/>
                  </a:lnTo>
                  <a:lnTo>
                    <a:pt x="0" y="3760"/>
                  </a:lnTo>
                  <a:lnTo>
                    <a:pt x="0" y="3741"/>
                  </a:lnTo>
                  <a:lnTo>
                    <a:pt x="0" y="3721"/>
                  </a:lnTo>
                  <a:lnTo>
                    <a:pt x="0" y="3700"/>
                  </a:lnTo>
                  <a:lnTo>
                    <a:pt x="0" y="3682"/>
                  </a:lnTo>
                  <a:lnTo>
                    <a:pt x="51" y="3682"/>
                  </a:lnTo>
                  <a:lnTo>
                    <a:pt x="99" y="3682"/>
                  </a:lnTo>
                  <a:lnTo>
                    <a:pt x="99" y="3718"/>
                  </a:lnTo>
                  <a:lnTo>
                    <a:pt x="69" y="3718"/>
                  </a:lnTo>
                  <a:lnTo>
                    <a:pt x="69" y="3707"/>
                  </a:lnTo>
                  <a:lnTo>
                    <a:pt x="44" y="3707"/>
                  </a:lnTo>
                  <a:lnTo>
                    <a:pt x="44" y="3735"/>
                  </a:lnTo>
                  <a:lnTo>
                    <a:pt x="128" y="3735"/>
                  </a:lnTo>
                  <a:lnTo>
                    <a:pt x="128" y="3613"/>
                  </a:lnTo>
                  <a:lnTo>
                    <a:pt x="44" y="3613"/>
                  </a:lnTo>
                  <a:lnTo>
                    <a:pt x="44" y="3638"/>
                  </a:lnTo>
                  <a:lnTo>
                    <a:pt x="69" y="3638"/>
                  </a:lnTo>
                  <a:lnTo>
                    <a:pt x="69" y="3629"/>
                  </a:lnTo>
                  <a:lnTo>
                    <a:pt x="99" y="3629"/>
                  </a:lnTo>
                  <a:lnTo>
                    <a:pt x="99" y="3666"/>
                  </a:lnTo>
                  <a:lnTo>
                    <a:pt x="51" y="3666"/>
                  </a:lnTo>
                  <a:lnTo>
                    <a:pt x="0" y="3666"/>
                  </a:lnTo>
                  <a:lnTo>
                    <a:pt x="0" y="3645"/>
                  </a:lnTo>
                  <a:lnTo>
                    <a:pt x="0" y="3624"/>
                  </a:lnTo>
                  <a:lnTo>
                    <a:pt x="0" y="3606"/>
                  </a:lnTo>
                  <a:lnTo>
                    <a:pt x="0" y="3585"/>
                  </a:lnTo>
                  <a:lnTo>
                    <a:pt x="55" y="3585"/>
                  </a:lnTo>
                  <a:lnTo>
                    <a:pt x="55" y="3574"/>
                  </a:lnTo>
                  <a:lnTo>
                    <a:pt x="0" y="3574"/>
                  </a:lnTo>
                  <a:lnTo>
                    <a:pt x="0" y="3549"/>
                  </a:lnTo>
                  <a:lnTo>
                    <a:pt x="69" y="3549"/>
                  </a:lnTo>
                  <a:lnTo>
                    <a:pt x="69" y="3491"/>
                  </a:lnTo>
                  <a:lnTo>
                    <a:pt x="44" y="3491"/>
                  </a:lnTo>
                  <a:lnTo>
                    <a:pt x="0" y="3491"/>
                  </a:lnTo>
                  <a:lnTo>
                    <a:pt x="0" y="3464"/>
                  </a:lnTo>
                  <a:lnTo>
                    <a:pt x="0" y="3393"/>
                  </a:lnTo>
                  <a:lnTo>
                    <a:pt x="0" y="3365"/>
                  </a:lnTo>
                  <a:lnTo>
                    <a:pt x="44" y="3365"/>
                  </a:lnTo>
                  <a:lnTo>
                    <a:pt x="69" y="3365"/>
                  </a:lnTo>
                  <a:lnTo>
                    <a:pt x="106" y="3365"/>
                  </a:lnTo>
                  <a:lnTo>
                    <a:pt x="113" y="3365"/>
                  </a:lnTo>
                  <a:lnTo>
                    <a:pt x="113" y="3439"/>
                  </a:lnTo>
                  <a:lnTo>
                    <a:pt x="69" y="3439"/>
                  </a:lnTo>
                  <a:lnTo>
                    <a:pt x="69" y="3393"/>
                  </a:lnTo>
                  <a:lnTo>
                    <a:pt x="44" y="3393"/>
                  </a:lnTo>
                  <a:lnTo>
                    <a:pt x="44" y="3464"/>
                  </a:lnTo>
                  <a:lnTo>
                    <a:pt x="113" y="3464"/>
                  </a:lnTo>
                  <a:lnTo>
                    <a:pt x="113" y="3574"/>
                  </a:lnTo>
                  <a:lnTo>
                    <a:pt x="95" y="3574"/>
                  </a:lnTo>
                  <a:lnTo>
                    <a:pt x="95" y="3585"/>
                  </a:lnTo>
                  <a:lnTo>
                    <a:pt x="132" y="3585"/>
                  </a:lnTo>
                  <a:lnTo>
                    <a:pt x="168" y="3585"/>
                  </a:lnTo>
                  <a:lnTo>
                    <a:pt x="168" y="3760"/>
                  </a:lnTo>
                  <a:lnTo>
                    <a:pt x="132" y="3760"/>
                  </a:lnTo>
                  <a:lnTo>
                    <a:pt x="91" y="3760"/>
                  </a:lnTo>
                  <a:lnTo>
                    <a:pt x="91" y="3776"/>
                  </a:lnTo>
                  <a:lnTo>
                    <a:pt x="242" y="3776"/>
                  </a:lnTo>
                  <a:lnTo>
                    <a:pt x="242" y="3801"/>
                  </a:lnTo>
                  <a:lnTo>
                    <a:pt x="242" y="3863"/>
                  </a:lnTo>
                  <a:lnTo>
                    <a:pt x="381" y="3863"/>
                  </a:lnTo>
                  <a:lnTo>
                    <a:pt x="381" y="3891"/>
                  </a:lnTo>
                  <a:lnTo>
                    <a:pt x="381" y="3916"/>
                  </a:lnTo>
                  <a:lnTo>
                    <a:pt x="381" y="3943"/>
                  </a:lnTo>
                  <a:lnTo>
                    <a:pt x="381" y="3971"/>
                  </a:lnTo>
                  <a:lnTo>
                    <a:pt x="403" y="3971"/>
                  </a:lnTo>
                  <a:lnTo>
                    <a:pt x="403" y="3948"/>
                  </a:lnTo>
                  <a:lnTo>
                    <a:pt x="403" y="3925"/>
                  </a:lnTo>
                  <a:lnTo>
                    <a:pt x="685" y="3925"/>
                  </a:lnTo>
                  <a:lnTo>
                    <a:pt x="685" y="3948"/>
                  </a:lnTo>
                  <a:lnTo>
                    <a:pt x="685" y="3971"/>
                  </a:lnTo>
                  <a:lnTo>
                    <a:pt x="703" y="3971"/>
                  </a:lnTo>
                  <a:lnTo>
                    <a:pt x="703" y="3959"/>
                  </a:lnTo>
                  <a:lnTo>
                    <a:pt x="879" y="3959"/>
                  </a:lnTo>
                  <a:lnTo>
                    <a:pt x="879" y="4003"/>
                  </a:lnTo>
                  <a:lnTo>
                    <a:pt x="993" y="4003"/>
                  </a:lnTo>
                  <a:lnTo>
                    <a:pt x="993" y="3987"/>
                  </a:lnTo>
                  <a:lnTo>
                    <a:pt x="923" y="3987"/>
                  </a:lnTo>
                  <a:lnTo>
                    <a:pt x="923" y="3959"/>
                  </a:lnTo>
                  <a:lnTo>
                    <a:pt x="1037" y="3959"/>
                  </a:lnTo>
                  <a:lnTo>
                    <a:pt x="1037" y="3964"/>
                  </a:lnTo>
                  <a:lnTo>
                    <a:pt x="1037" y="3987"/>
                  </a:lnTo>
                  <a:lnTo>
                    <a:pt x="1037" y="4003"/>
                  </a:lnTo>
                  <a:lnTo>
                    <a:pt x="1037" y="4030"/>
                  </a:lnTo>
                  <a:lnTo>
                    <a:pt x="985" y="4030"/>
                  </a:lnTo>
                  <a:lnTo>
                    <a:pt x="938" y="4030"/>
                  </a:lnTo>
                  <a:lnTo>
                    <a:pt x="887" y="4030"/>
                  </a:lnTo>
                  <a:lnTo>
                    <a:pt x="835" y="4030"/>
                  </a:lnTo>
                  <a:lnTo>
                    <a:pt x="835" y="3987"/>
                  </a:lnTo>
                  <a:lnTo>
                    <a:pt x="744" y="3987"/>
                  </a:lnTo>
                  <a:lnTo>
                    <a:pt x="744" y="4030"/>
                  </a:lnTo>
                  <a:lnTo>
                    <a:pt x="703" y="4030"/>
                  </a:lnTo>
                  <a:lnTo>
                    <a:pt x="703" y="3996"/>
                  </a:lnTo>
                  <a:lnTo>
                    <a:pt x="685" y="3996"/>
                  </a:lnTo>
                  <a:lnTo>
                    <a:pt x="685" y="4030"/>
                  </a:lnTo>
                  <a:lnTo>
                    <a:pt x="652" y="4030"/>
                  </a:lnTo>
                  <a:lnTo>
                    <a:pt x="619" y="4030"/>
                  </a:lnTo>
                  <a:lnTo>
                    <a:pt x="590" y="4030"/>
                  </a:lnTo>
                  <a:lnTo>
                    <a:pt x="557" y="4030"/>
                  </a:lnTo>
                  <a:lnTo>
                    <a:pt x="557" y="3998"/>
                  </a:lnTo>
                  <a:lnTo>
                    <a:pt x="557" y="3969"/>
                  </a:lnTo>
                  <a:lnTo>
                    <a:pt x="615" y="3969"/>
                  </a:lnTo>
                  <a:lnTo>
                    <a:pt x="615" y="3987"/>
                  </a:lnTo>
                  <a:lnTo>
                    <a:pt x="597" y="3987"/>
                  </a:lnTo>
                  <a:lnTo>
                    <a:pt x="597" y="4003"/>
                  </a:lnTo>
                  <a:lnTo>
                    <a:pt x="641" y="4003"/>
                  </a:lnTo>
                  <a:lnTo>
                    <a:pt x="641" y="3950"/>
                  </a:lnTo>
                  <a:lnTo>
                    <a:pt x="447" y="3950"/>
                  </a:lnTo>
                  <a:lnTo>
                    <a:pt x="447" y="4003"/>
                  </a:lnTo>
                  <a:lnTo>
                    <a:pt x="498" y="4003"/>
                  </a:lnTo>
                  <a:lnTo>
                    <a:pt x="498" y="3987"/>
                  </a:lnTo>
                  <a:lnTo>
                    <a:pt x="473" y="3987"/>
                  </a:lnTo>
                  <a:lnTo>
                    <a:pt x="473" y="3969"/>
                  </a:lnTo>
                  <a:lnTo>
                    <a:pt x="531" y="3969"/>
                  </a:lnTo>
                  <a:lnTo>
                    <a:pt x="531" y="3998"/>
                  </a:lnTo>
                  <a:lnTo>
                    <a:pt x="531" y="4030"/>
                  </a:lnTo>
                  <a:lnTo>
                    <a:pt x="498" y="4030"/>
                  </a:lnTo>
                  <a:lnTo>
                    <a:pt x="469" y="4030"/>
                  </a:lnTo>
                  <a:lnTo>
                    <a:pt x="436" y="4030"/>
                  </a:lnTo>
                  <a:lnTo>
                    <a:pt x="403" y="4030"/>
                  </a:lnTo>
                  <a:lnTo>
                    <a:pt x="403" y="3996"/>
                  </a:lnTo>
                  <a:lnTo>
                    <a:pt x="381" y="3996"/>
                  </a:lnTo>
                  <a:lnTo>
                    <a:pt x="381" y="4012"/>
                  </a:lnTo>
                  <a:lnTo>
                    <a:pt x="381" y="4030"/>
                  </a:lnTo>
                  <a:lnTo>
                    <a:pt x="0" y="4030"/>
                  </a:lnTo>
                  <a:lnTo>
                    <a:pt x="0" y="4012"/>
                  </a:lnTo>
                  <a:lnTo>
                    <a:pt x="0" y="3776"/>
                  </a:lnTo>
                  <a:lnTo>
                    <a:pt x="47" y="3776"/>
                  </a:lnTo>
                  <a:close/>
                  <a:moveTo>
                    <a:pt x="278" y="3959"/>
                  </a:moveTo>
                  <a:lnTo>
                    <a:pt x="278" y="3927"/>
                  </a:lnTo>
                  <a:lnTo>
                    <a:pt x="242" y="3927"/>
                  </a:lnTo>
                  <a:lnTo>
                    <a:pt x="242" y="3959"/>
                  </a:lnTo>
                  <a:lnTo>
                    <a:pt x="278" y="3959"/>
                  </a:lnTo>
                  <a:close/>
                  <a:moveTo>
                    <a:pt x="5254" y="4003"/>
                  </a:moveTo>
                  <a:lnTo>
                    <a:pt x="4961" y="4003"/>
                  </a:lnTo>
                  <a:lnTo>
                    <a:pt x="4961" y="3886"/>
                  </a:lnTo>
                  <a:lnTo>
                    <a:pt x="5056" y="3886"/>
                  </a:lnTo>
                  <a:lnTo>
                    <a:pt x="5056" y="3904"/>
                  </a:lnTo>
                  <a:lnTo>
                    <a:pt x="5020" y="3904"/>
                  </a:lnTo>
                  <a:lnTo>
                    <a:pt x="4990" y="3904"/>
                  </a:lnTo>
                  <a:lnTo>
                    <a:pt x="4990" y="3982"/>
                  </a:lnTo>
                  <a:lnTo>
                    <a:pt x="5042" y="3982"/>
                  </a:lnTo>
                  <a:lnTo>
                    <a:pt x="5097" y="3982"/>
                  </a:lnTo>
                  <a:lnTo>
                    <a:pt x="5097" y="3886"/>
                  </a:lnTo>
                  <a:lnTo>
                    <a:pt x="5221" y="3886"/>
                  </a:lnTo>
                  <a:lnTo>
                    <a:pt x="5221" y="3852"/>
                  </a:lnTo>
                  <a:lnTo>
                    <a:pt x="5221" y="3819"/>
                  </a:lnTo>
                  <a:lnTo>
                    <a:pt x="5185" y="3819"/>
                  </a:lnTo>
                  <a:lnTo>
                    <a:pt x="5148" y="3819"/>
                  </a:lnTo>
                  <a:lnTo>
                    <a:pt x="5148" y="3840"/>
                  </a:lnTo>
                  <a:lnTo>
                    <a:pt x="5188" y="3840"/>
                  </a:lnTo>
                  <a:lnTo>
                    <a:pt x="5188" y="3863"/>
                  </a:lnTo>
                  <a:lnTo>
                    <a:pt x="5097" y="3863"/>
                  </a:lnTo>
                  <a:lnTo>
                    <a:pt x="5097" y="3801"/>
                  </a:lnTo>
                  <a:lnTo>
                    <a:pt x="5254" y="3801"/>
                  </a:lnTo>
                  <a:lnTo>
                    <a:pt x="5254" y="3904"/>
                  </a:lnTo>
                  <a:lnTo>
                    <a:pt x="5122" y="3904"/>
                  </a:lnTo>
                  <a:lnTo>
                    <a:pt x="5122" y="3925"/>
                  </a:lnTo>
                  <a:lnTo>
                    <a:pt x="5122" y="3946"/>
                  </a:lnTo>
                  <a:lnTo>
                    <a:pt x="5122" y="3964"/>
                  </a:lnTo>
                  <a:lnTo>
                    <a:pt x="5122" y="3985"/>
                  </a:lnTo>
                  <a:lnTo>
                    <a:pt x="5225" y="3985"/>
                  </a:lnTo>
                  <a:lnTo>
                    <a:pt x="5225" y="3964"/>
                  </a:lnTo>
                  <a:lnTo>
                    <a:pt x="5225" y="3946"/>
                  </a:lnTo>
                  <a:lnTo>
                    <a:pt x="5196" y="3946"/>
                  </a:lnTo>
                  <a:lnTo>
                    <a:pt x="5196" y="3964"/>
                  </a:lnTo>
                  <a:lnTo>
                    <a:pt x="5163" y="3964"/>
                  </a:lnTo>
                  <a:lnTo>
                    <a:pt x="5163" y="3927"/>
                  </a:lnTo>
                  <a:lnTo>
                    <a:pt x="5254" y="3927"/>
                  </a:lnTo>
                  <a:lnTo>
                    <a:pt x="5254" y="4003"/>
                  </a:lnTo>
                  <a:close/>
                  <a:moveTo>
                    <a:pt x="5251" y="3776"/>
                  </a:moveTo>
                  <a:lnTo>
                    <a:pt x="5251" y="3760"/>
                  </a:lnTo>
                  <a:lnTo>
                    <a:pt x="5298" y="3760"/>
                  </a:lnTo>
                  <a:lnTo>
                    <a:pt x="5298" y="3741"/>
                  </a:lnTo>
                  <a:lnTo>
                    <a:pt x="5298" y="3721"/>
                  </a:lnTo>
                  <a:lnTo>
                    <a:pt x="5298" y="3700"/>
                  </a:lnTo>
                  <a:lnTo>
                    <a:pt x="5298" y="3682"/>
                  </a:lnTo>
                  <a:lnTo>
                    <a:pt x="5247" y="3682"/>
                  </a:lnTo>
                  <a:lnTo>
                    <a:pt x="5199" y="3682"/>
                  </a:lnTo>
                  <a:lnTo>
                    <a:pt x="5199" y="3718"/>
                  </a:lnTo>
                  <a:lnTo>
                    <a:pt x="5229" y="3718"/>
                  </a:lnTo>
                  <a:lnTo>
                    <a:pt x="5229" y="3707"/>
                  </a:lnTo>
                  <a:lnTo>
                    <a:pt x="5254" y="3707"/>
                  </a:lnTo>
                  <a:lnTo>
                    <a:pt x="5254" y="3735"/>
                  </a:lnTo>
                  <a:lnTo>
                    <a:pt x="5170" y="3735"/>
                  </a:lnTo>
                  <a:lnTo>
                    <a:pt x="5170" y="3613"/>
                  </a:lnTo>
                  <a:lnTo>
                    <a:pt x="5254" y="3613"/>
                  </a:lnTo>
                  <a:lnTo>
                    <a:pt x="5254" y="3638"/>
                  </a:lnTo>
                  <a:lnTo>
                    <a:pt x="5229" y="3638"/>
                  </a:lnTo>
                  <a:lnTo>
                    <a:pt x="5229" y="3629"/>
                  </a:lnTo>
                  <a:lnTo>
                    <a:pt x="5199" y="3629"/>
                  </a:lnTo>
                  <a:lnTo>
                    <a:pt x="5199" y="3666"/>
                  </a:lnTo>
                  <a:lnTo>
                    <a:pt x="5247" y="3666"/>
                  </a:lnTo>
                  <a:lnTo>
                    <a:pt x="5298" y="3666"/>
                  </a:lnTo>
                  <a:lnTo>
                    <a:pt x="5298" y="3645"/>
                  </a:lnTo>
                  <a:lnTo>
                    <a:pt x="5298" y="3624"/>
                  </a:lnTo>
                  <a:lnTo>
                    <a:pt x="5298" y="3606"/>
                  </a:lnTo>
                  <a:lnTo>
                    <a:pt x="5298" y="3585"/>
                  </a:lnTo>
                  <a:lnTo>
                    <a:pt x="5243" y="3585"/>
                  </a:lnTo>
                  <a:lnTo>
                    <a:pt x="5243" y="3574"/>
                  </a:lnTo>
                  <a:lnTo>
                    <a:pt x="5298" y="3574"/>
                  </a:lnTo>
                  <a:lnTo>
                    <a:pt x="5298" y="3549"/>
                  </a:lnTo>
                  <a:lnTo>
                    <a:pt x="5229" y="3549"/>
                  </a:lnTo>
                  <a:lnTo>
                    <a:pt x="5229" y="3491"/>
                  </a:lnTo>
                  <a:lnTo>
                    <a:pt x="5254" y="3491"/>
                  </a:lnTo>
                  <a:lnTo>
                    <a:pt x="5298" y="3491"/>
                  </a:lnTo>
                  <a:lnTo>
                    <a:pt x="5298" y="3464"/>
                  </a:lnTo>
                  <a:lnTo>
                    <a:pt x="5298" y="3393"/>
                  </a:lnTo>
                  <a:lnTo>
                    <a:pt x="5298" y="3365"/>
                  </a:lnTo>
                  <a:lnTo>
                    <a:pt x="5254" y="3365"/>
                  </a:lnTo>
                  <a:lnTo>
                    <a:pt x="5229" y="3365"/>
                  </a:lnTo>
                  <a:lnTo>
                    <a:pt x="5192" y="3365"/>
                  </a:lnTo>
                  <a:lnTo>
                    <a:pt x="5185" y="3365"/>
                  </a:lnTo>
                  <a:lnTo>
                    <a:pt x="5185" y="3439"/>
                  </a:lnTo>
                  <a:lnTo>
                    <a:pt x="5229" y="3439"/>
                  </a:lnTo>
                  <a:lnTo>
                    <a:pt x="5229" y="3393"/>
                  </a:lnTo>
                  <a:lnTo>
                    <a:pt x="5254" y="3393"/>
                  </a:lnTo>
                  <a:lnTo>
                    <a:pt x="5254" y="3464"/>
                  </a:lnTo>
                  <a:lnTo>
                    <a:pt x="5185" y="3464"/>
                  </a:lnTo>
                  <a:lnTo>
                    <a:pt x="5185" y="3574"/>
                  </a:lnTo>
                  <a:lnTo>
                    <a:pt x="5203" y="3574"/>
                  </a:lnTo>
                  <a:lnTo>
                    <a:pt x="5203" y="3585"/>
                  </a:lnTo>
                  <a:lnTo>
                    <a:pt x="5166" y="3585"/>
                  </a:lnTo>
                  <a:lnTo>
                    <a:pt x="5130" y="3585"/>
                  </a:lnTo>
                  <a:lnTo>
                    <a:pt x="5130" y="3760"/>
                  </a:lnTo>
                  <a:lnTo>
                    <a:pt x="5166" y="3760"/>
                  </a:lnTo>
                  <a:lnTo>
                    <a:pt x="5207" y="3760"/>
                  </a:lnTo>
                  <a:lnTo>
                    <a:pt x="5207" y="3776"/>
                  </a:lnTo>
                  <a:lnTo>
                    <a:pt x="5056" y="3776"/>
                  </a:lnTo>
                  <a:lnTo>
                    <a:pt x="5056" y="3801"/>
                  </a:lnTo>
                  <a:lnTo>
                    <a:pt x="5056" y="3863"/>
                  </a:lnTo>
                  <a:lnTo>
                    <a:pt x="4917" y="3863"/>
                  </a:lnTo>
                  <a:lnTo>
                    <a:pt x="4917" y="3891"/>
                  </a:lnTo>
                  <a:lnTo>
                    <a:pt x="4917" y="3916"/>
                  </a:lnTo>
                  <a:lnTo>
                    <a:pt x="4917" y="3943"/>
                  </a:lnTo>
                  <a:lnTo>
                    <a:pt x="4917" y="3971"/>
                  </a:lnTo>
                  <a:lnTo>
                    <a:pt x="4895" y="3971"/>
                  </a:lnTo>
                  <a:lnTo>
                    <a:pt x="4895" y="3948"/>
                  </a:lnTo>
                  <a:lnTo>
                    <a:pt x="4895" y="3925"/>
                  </a:lnTo>
                  <a:lnTo>
                    <a:pt x="4613" y="3925"/>
                  </a:lnTo>
                  <a:lnTo>
                    <a:pt x="4613" y="3948"/>
                  </a:lnTo>
                  <a:lnTo>
                    <a:pt x="4613" y="3971"/>
                  </a:lnTo>
                  <a:lnTo>
                    <a:pt x="4595" y="3971"/>
                  </a:lnTo>
                  <a:lnTo>
                    <a:pt x="4595" y="3959"/>
                  </a:lnTo>
                  <a:lnTo>
                    <a:pt x="4419" y="3959"/>
                  </a:lnTo>
                  <a:lnTo>
                    <a:pt x="4419" y="4003"/>
                  </a:lnTo>
                  <a:lnTo>
                    <a:pt x="4305" y="4003"/>
                  </a:lnTo>
                  <a:lnTo>
                    <a:pt x="4305" y="3987"/>
                  </a:lnTo>
                  <a:lnTo>
                    <a:pt x="4375" y="3987"/>
                  </a:lnTo>
                  <a:lnTo>
                    <a:pt x="4375" y="3959"/>
                  </a:lnTo>
                  <a:lnTo>
                    <a:pt x="4261" y="3959"/>
                  </a:lnTo>
                  <a:lnTo>
                    <a:pt x="4261" y="3964"/>
                  </a:lnTo>
                  <a:lnTo>
                    <a:pt x="4261" y="3987"/>
                  </a:lnTo>
                  <a:lnTo>
                    <a:pt x="4261" y="4003"/>
                  </a:lnTo>
                  <a:lnTo>
                    <a:pt x="4261" y="4030"/>
                  </a:lnTo>
                  <a:lnTo>
                    <a:pt x="4313" y="4030"/>
                  </a:lnTo>
                  <a:lnTo>
                    <a:pt x="4360" y="4030"/>
                  </a:lnTo>
                  <a:lnTo>
                    <a:pt x="4411" y="4030"/>
                  </a:lnTo>
                  <a:lnTo>
                    <a:pt x="4463" y="4030"/>
                  </a:lnTo>
                  <a:lnTo>
                    <a:pt x="4463" y="3987"/>
                  </a:lnTo>
                  <a:lnTo>
                    <a:pt x="4554" y="3987"/>
                  </a:lnTo>
                  <a:lnTo>
                    <a:pt x="4554" y="4030"/>
                  </a:lnTo>
                  <a:lnTo>
                    <a:pt x="4595" y="4030"/>
                  </a:lnTo>
                  <a:lnTo>
                    <a:pt x="4595" y="3996"/>
                  </a:lnTo>
                  <a:lnTo>
                    <a:pt x="4613" y="3996"/>
                  </a:lnTo>
                  <a:lnTo>
                    <a:pt x="4613" y="4030"/>
                  </a:lnTo>
                  <a:lnTo>
                    <a:pt x="4646" y="4030"/>
                  </a:lnTo>
                  <a:lnTo>
                    <a:pt x="4679" y="4030"/>
                  </a:lnTo>
                  <a:lnTo>
                    <a:pt x="4708" y="4030"/>
                  </a:lnTo>
                  <a:lnTo>
                    <a:pt x="4741" y="4030"/>
                  </a:lnTo>
                  <a:lnTo>
                    <a:pt x="4741" y="3998"/>
                  </a:lnTo>
                  <a:lnTo>
                    <a:pt x="4741" y="3969"/>
                  </a:lnTo>
                  <a:lnTo>
                    <a:pt x="4683" y="3969"/>
                  </a:lnTo>
                  <a:lnTo>
                    <a:pt x="4683" y="3987"/>
                  </a:lnTo>
                  <a:lnTo>
                    <a:pt x="4701" y="3987"/>
                  </a:lnTo>
                  <a:lnTo>
                    <a:pt x="4701" y="4003"/>
                  </a:lnTo>
                  <a:lnTo>
                    <a:pt x="4657" y="4003"/>
                  </a:lnTo>
                  <a:lnTo>
                    <a:pt x="4657" y="3950"/>
                  </a:lnTo>
                  <a:lnTo>
                    <a:pt x="4851" y="3950"/>
                  </a:lnTo>
                  <a:lnTo>
                    <a:pt x="4851" y="4003"/>
                  </a:lnTo>
                  <a:lnTo>
                    <a:pt x="4800" y="4003"/>
                  </a:lnTo>
                  <a:lnTo>
                    <a:pt x="4800" y="3987"/>
                  </a:lnTo>
                  <a:lnTo>
                    <a:pt x="4825" y="3987"/>
                  </a:lnTo>
                  <a:lnTo>
                    <a:pt x="4825" y="3969"/>
                  </a:lnTo>
                  <a:lnTo>
                    <a:pt x="4767" y="3969"/>
                  </a:lnTo>
                  <a:lnTo>
                    <a:pt x="4767" y="3998"/>
                  </a:lnTo>
                  <a:lnTo>
                    <a:pt x="4767" y="4030"/>
                  </a:lnTo>
                  <a:lnTo>
                    <a:pt x="4800" y="4030"/>
                  </a:lnTo>
                  <a:lnTo>
                    <a:pt x="4829" y="4030"/>
                  </a:lnTo>
                  <a:lnTo>
                    <a:pt x="4862" y="4030"/>
                  </a:lnTo>
                  <a:lnTo>
                    <a:pt x="4895" y="4030"/>
                  </a:lnTo>
                  <a:lnTo>
                    <a:pt x="4895" y="3996"/>
                  </a:lnTo>
                  <a:lnTo>
                    <a:pt x="4917" y="3996"/>
                  </a:lnTo>
                  <a:lnTo>
                    <a:pt x="4917" y="4012"/>
                  </a:lnTo>
                  <a:lnTo>
                    <a:pt x="4917" y="4030"/>
                  </a:lnTo>
                  <a:lnTo>
                    <a:pt x="5298" y="4030"/>
                  </a:lnTo>
                  <a:lnTo>
                    <a:pt x="5298" y="4012"/>
                  </a:lnTo>
                  <a:lnTo>
                    <a:pt x="5298" y="3776"/>
                  </a:lnTo>
                  <a:lnTo>
                    <a:pt x="5251" y="3776"/>
                  </a:lnTo>
                  <a:close/>
                  <a:moveTo>
                    <a:pt x="5020" y="3959"/>
                  </a:moveTo>
                  <a:lnTo>
                    <a:pt x="5020" y="3927"/>
                  </a:lnTo>
                  <a:lnTo>
                    <a:pt x="5056" y="3927"/>
                  </a:lnTo>
                  <a:lnTo>
                    <a:pt x="5056" y="3959"/>
                  </a:lnTo>
                  <a:lnTo>
                    <a:pt x="5020" y="3959"/>
                  </a:lnTo>
                  <a:close/>
                  <a:moveTo>
                    <a:pt x="0" y="3342"/>
                  </a:moveTo>
                  <a:lnTo>
                    <a:pt x="0" y="688"/>
                  </a:lnTo>
                  <a:lnTo>
                    <a:pt x="51" y="688"/>
                  </a:lnTo>
                  <a:lnTo>
                    <a:pt x="51" y="3342"/>
                  </a:lnTo>
                  <a:lnTo>
                    <a:pt x="0" y="3342"/>
                  </a:lnTo>
                  <a:close/>
                  <a:moveTo>
                    <a:pt x="5247" y="3342"/>
                  </a:moveTo>
                  <a:lnTo>
                    <a:pt x="5247" y="688"/>
                  </a:lnTo>
                  <a:lnTo>
                    <a:pt x="5298" y="688"/>
                  </a:lnTo>
                  <a:lnTo>
                    <a:pt x="5298" y="3342"/>
                  </a:lnTo>
                  <a:lnTo>
                    <a:pt x="5247" y="3342"/>
                  </a:lnTo>
                  <a:close/>
                  <a:moveTo>
                    <a:pt x="1062" y="0"/>
                  </a:moveTo>
                  <a:lnTo>
                    <a:pt x="4236" y="0"/>
                  </a:lnTo>
                  <a:lnTo>
                    <a:pt x="4236" y="32"/>
                  </a:lnTo>
                  <a:lnTo>
                    <a:pt x="1062" y="32"/>
                  </a:lnTo>
                  <a:lnTo>
                    <a:pt x="1062" y="0"/>
                  </a:lnTo>
                  <a:close/>
                  <a:moveTo>
                    <a:pt x="44" y="27"/>
                  </a:moveTo>
                  <a:lnTo>
                    <a:pt x="337" y="27"/>
                  </a:lnTo>
                  <a:lnTo>
                    <a:pt x="337" y="144"/>
                  </a:lnTo>
                  <a:lnTo>
                    <a:pt x="242" y="144"/>
                  </a:lnTo>
                  <a:lnTo>
                    <a:pt x="242" y="126"/>
                  </a:lnTo>
                  <a:lnTo>
                    <a:pt x="278" y="126"/>
                  </a:lnTo>
                  <a:lnTo>
                    <a:pt x="308" y="126"/>
                  </a:lnTo>
                  <a:lnTo>
                    <a:pt x="308" y="48"/>
                  </a:lnTo>
                  <a:lnTo>
                    <a:pt x="256" y="48"/>
                  </a:lnTo>
                  <a:lnTo>
                    <a:pt x="201" y="48"/>
                  </a:lnTo>
                  <a:lnTo>
                    <a:pt x="201" y="144"/>
                  </a:lnTo>
                  <a:lnTo>
                    <a:pt x="77" y="144"/>
                  </a:lnTo>
                  <a:lnTo>
                    <a:pt x="77" y="178"/>
                  </a:lnTo>
                  <a:lnTo>
                    <a:pt x="77" y="211"/>
                  </a:lnTo>
                  <a:lnTo>
                    <a:pt x="113" y="211"/>
                  </a:lnTo>
                  <a:lnTo>
                    <a:pt x="150" y="211"/>
                  </a:lnTo>
                  <a:lnTo>
                    <a:pt x="150" y="190"/>
                  </a:lnTo>
                  <a:lnTo>
                    <a:pt x="110" y="190"/>
                  </a:lnTo>
                  <a:lnTo>
                    <a:pt x="110" y="167"/>
                  </a:lnTo>
                  <a:lnTo>
                    <a:pt x="201" y="167"/>
                  </a:lnTo>
                  <a:lnTo>
                    <a:pt x="201" y="229"/>
                  </a:lnTo>
                  <a:lnTo>
                    <a:pt x="44" y="229"/>
                  </a:lnTo>
                  <a:lnTo>
                    <a:pt x="44" y="126"/>
                  </a:lnTo>
                  <a:lnTo>
                    <a:pt x="176" y="126"/>
                  </a:lnTo>
                  <a:lnTo>
                    <a:pt x="176" y="105"/>
                  </a:lnTo>
                  <a:lnTo>
                    <a:pt x="176" y="84"/>
                  </a:lnTo>
                  <a:lnTo>
                    <a:pt x="176" y="66"/>
                  </a:lnTo>
                  <a:lnTo>
                    <a:pt x="176" y="45"/>
                  </a:lnTo>
                  <a:lnTo>
                    <a:pt x="73" y="45"/>
                  </a:lnTo>
                  <a:lnTo>
                    <a:pt x="73" y="66"/>
                  </a:lnTo>
                  <a:lnTo>
                    <a:pt x="73" y="84"/>
                  </a:lnTo>
                  <a:lnTo>
                    <a:pt x="102" y="84"/>
                  </a:lnTo>
                  <a:lnTo>
                    <a:pt x="102" y="66"/>
                  </a:lnTo>
                  <a:lnTo>
                    <a:pt x="135" y="66"/>
                  </a:lnTo>
                  <a:lnTo>
                    <a:pt x="135" y="103"/>
                  </a:lnTo>
                  <a:lnTo>
                    <a:pt x="44" y="103"/>
                  </a:lnTo>
                  <a:lnTo>
                    <a:pt x="44" y="27"/>
                  </a:lnTo>
                  <a:close/>
                  <a:moveTo>
                    <a:pt x="47" y="254"/>
                  </a:moveTo>
                  <a:lnTo>
                    <a:pt x="47" y="270"/>
                  </a:lnTo>
                  <a:lnTo>
                    <a:pt x="0" y="270"/>
                  </a:lnTo>
                  <a:lnTo>
                    <a:pt x="0" y="289"/>
                  </a:lnTo>
                  <a:lnTo>
                    <a:pt x="0" y="309"/>
                  </a:lnTo>
                  <a:lnTo>
                    <a:pt x="0" y="330"/>
                  </a:lnTo>
                  <a:lnTo>
                    <a:pt x="0" y="348"/>
                  </a:lnTo>
                  <a:lnTo>
                    <a:pt x="51" y="348"/>
                  </a:lnTo>
                  <a:lnTo>
                    <a:pt x="99" y="348"/>
                  </a:lnTo>
                  <a:lnTo>
                    <a:pt x="99" y="312"/>
                  </a:lnTo>
                  <a:lnTo>
                    <a:pt x="69" y="312"/>
                  </a:lnTo>
                  <a:lnTo>
                    <a:pt x="69" y="323"/>
                  </a:lnTo>
                  <a:lnTo>
                    <a:pt x="44" y="323"/>
                  </a:lnTo>
                  <a:lnTo>
                    <a:pt x="44" y="295"/>
                  </a:lnTo>
                  <a:lnTo>
                    <a:pt x="128" y="295"/>
                  </a:lnTo>
                  <a:lnTo>
                    <a:pt x="128" y="417"/>
                  </a:lnTo>
                  <a:lnTo>
                    <a:pt x="44" y="417"/>
                  </a:lnTo>
                  <a:lnTo>
                    <a:pt x="44" y="392"/>
                  </a:lnTo>
                  <a:lnTo>
                    <a:pt x="69" y="392"/>
                  </a:lnTo>
                  <a:lnTo>
                    <a:pt x="69" y="401"/>
                  </a:lnTo>
                  <a:lnTo>
                    <a:pt x="99" y="401"/>
                  </a:lnTo>
                  <a:lnTo>
                    <a:pt x="99" y="364"/>
                  </a:lnTo>
                  <a:lnTo>
                    <a:pt x="51" y="364"/>
                  </a:lnTo>
                  <a:lnTo>
                    <a:pt x="0" y="364"/>
                  </a:lnTo>
                  <a:lnTo>
                    <a:pt x="0" y="385"/>
                  </a:lnTo>
                  <a:lnTo>
                    <a:pt x="0" y="406"/>
                  </a:lnTo>
                  <a:lnTo>
                    <a:pt x="0" y="424"/>
                  </a:lnTo>
                  <a:lnTo>
                    <a:pt x="0" y="445"/>
                  </a:lnTo>
                  <a:lnTo>
                    <a:pt x="55" y="445"/>
                  </a:lnTo>
                  <a:lnTo>
                    <a:pt x="55" y="456"/>
                  </a:lnTo>
                  <a:lnTo>
                    <a:pt x="0" y="456"/>
                  </a:lnTo>
                  <a:lnTo>
                    <a:pt x="0" y="481"/>
                  </a:lnTo>
                  <a:lnTo>
                    <a:pt x="69" y="481"/>
                  </a:lnTo>
                  <a:lnTo>
                    <a:pt x="69" y="539"/>
                  </a:lnTo>
                  <a:lnTo>
                    <a:pt x="44" y="539"/>
                  </a:lnTo>
                  <a:lnTo>
                    <a:pt x="0" y="539"/>
                  </a:lnTo>
                  <a:lnTo>
                    <a:pt x="0" y="566"/>
                  </a:lnTo>
                  <a:lnTo>
                    <a:pt x="0" y="637"/>
                  </a:lnTo>
                  <a:lnTo>
                    <a:pt x="0" y="665"/>
                  </a:lnTo>
                  <a:lnTo>
                    <a:pt x="44" y="665"/>
                  </a:lnTo>
                  <a:lnTo>
                    <a:pt x="69" y="665"/>
                  </a:lnTo>
                  <a:lnTo>
                    <a:pt x="106" y="665"/>
                  </a:lnTo>
                  <a:lnTo>
                    <a:pt x="113" y="665"/>
                  </a:lnTo>
                  <a:lnTo>
                    <a:pt x="113" y="591"/>
                  </a:lnTo>
                  <a:lnTo>
                    <a:pt x="69" y="591"/>
                  </a:lnTo>
                  <a:lnTo>
                    <a:pt x="69" y="637"/>
                  </a:lnTo>
                  <a:lnTo>
                    <a:pt x="44" y="637"/>
                  </a:lnTo>
                  <a:lnTo>
                    <a:pt x="44" y="566"/>
                  </a:lnTo>
                  <a:lnTo>
                    <a:pt x="113" y="566"/>
                  </a:lnTo>
                  <a:lnTo>
                    <a:pt x="113" y="456"/>
                  </a:lnTo>
                  <a:lnTo>
                    <a:pt x="95" y="456"/>
                  </a:lnTo>
                  <a:lnTo>
                    <a:pt x="95" y="445"/>
                  </a:lnTo>
                  <a:lnTo>
                    <a:pt x="132" y="445"/>
                  </a:lnTo>
                  <a:lnTo>
                    <a:pt x="168" y="445"/>
                  </a:lnTo>
                  <a:lnTo>
                    <a:pt x="168" y="270"/>
                  </a:lnTo>
                  <a:lnTo>
                    <a:pt x="132" y="270"/>
                  </a:lnTo>
                  <a:lnTo>
                    <a:pt x="91" y="270"/>
                  </a:lnTo>
                  <a:lnTo>
                    <a:pt x="91" y="254"/>
                  </a:lnTo>
                  <a:lnTo>
                    <a:pt x="242" y="254"/>
                  </a:lnTo>
                  <a:lnTo>
                    <a:pt x="242" y="229"/>
                  </a:lnTo>
                  <a:lnTo>
                    <a:pt x="242" y="167"/>
                  </a:lnTo>
                  <a:lnTo>
                    <a:pt x="381" y="167"/>
                  </a:lnTo>
                  <a:lnTo>
                    <a:pt x="381" y="139"/>
                  </a:lnTo>
                  <a:lnTo>
                    <a:pt x="381" y="114"/>
                  </a:lnTo>
                  <a:lnTo>
                    <a:pt x="381" y="87"/>
                  </a:lnTo>
                  <a:lnTo>
                    <a:pt x="381" y="59"/>
                  </a:lnTo>
                  <a:lnTo>
                    <a:pt x="403" y="59"/>
                  </a:lnTo>
                  <a:lnTo>
                    <a:pt x="403" y="82"/>
                  </a:lnTo>
                  <a:lnTo>
                    <a:pt x="403" y="105"/>
                  </a:lnTo>
                  <a:lnTo>
                    <a:pt x="685" y="105"/>
                  </a:lnTo>
                  <a:lnTo>
                    <a:pt x="685" y="82"/>
                  </a:lnTo>
                  <a:lnTo>
                    <a:pt x="685" y="59"/>
                  </a:lnTo>
                  <a:lnTo>
                    <a:pt x="703" y="59"/>
                  </a:lnTo>
                  <a:lnTo>
                    <a:pt x="703" y="71"/>
                  </a:lnTo>
                  <a:lnTo>
                    <a:pt x="879" y="71"/>
                  </a:lnTo>
                  <a:lnTo>
                    <a:pt x="879" y="27"/>
                  </a:lnTo>
                  <a:lnTo>
                    <a:pt x="993" y="27"/>
                  </a:lnTo>
                  <a:lnTo>
                    <a:pt x="993" y="43"/>
                  </a:lnTo>
                  <a:lnTo>
                    <a:pt x="923" y="43"/>
                  </a:lnTo>
                  <a:lnTo>
                    <a:pt x="923" y="71"/>
                  </a:lnTo>
                  <a:lnTo>
                    <a:pt x="1037" y="71"/>
                  </a:lnTo>
                  <a:lnTo>
                    <a:pt x="1037" y="66"/>
                  </a:lnTo>
                  <a:lnTo>
                    <a:pt x="1037" y="43"/>
                  </a:lnTo>
                  <a:lnTo>
                    <a:pt x="1037" y="27"/>
                  </a:lnTo>
                  <a:lnTo>
                    <a:pt x="1037" y="0"/>
                  </a:lnTo>
                  <a:lnTo>
                    <a:pt x="985" y="0"/>
                  </a:lnTo>
                  <a:lnTo>
                    <a:pt x="938" y="0"/>
                  </a:lnTo>
                  <a:lnTo>
                    <a:pt x="887" y="0"/>
                  </a:lnTo>
                  <a:lnTo>
                    <a:pt x="835" y="0"/>
                  </a:lnTo>
                  <a:lnTo>
                    <a:pt x="835" y="43"/>
                  </a:lnTo>
                  <a:lnTo>
                    <a:pt x="744" y="43"/>
                  </a:lnTo>
                  <a:lnTo>
                    <a:pt x="744" y="0"/>
                  </a:lnTo>
                  <a:lnTo>
                    <a:pt x="703" y="0"/>
                  </a:lnTo>
                  <a:lnTo>
                    <a:pt x="703" y="34"/>
                  </a:lnTo>
                  <a:lnTo>
                    <a:pt x="685" y="34"/>
                  </a:lnTo>
                  <a:lnTo>
                    <a:pt x="685" y="0"/>
                  </a:lnTo>
                  <a:lnTo>
                    <a:pt x="652" y="0"/>
                  </a:lnTo>
                  <a:lnTo>
                    <a:pt x="619" y="0"/>
                  </a:lnTo>
                  <a:lnTo>
                    <a:pt x="590" y="0"/>
                  </a:lnTo>
                  <a:lnTo>
                    <a:pt x="557" y="0"/>
                  </a:lnTo>
                  <a:lnTo>
                    <a:pt x="557" y="32"/>
                  </a:lnTo>
                  <a:lnTo>
                    <a:pt x="557" y="61"/>
                  </a:lnTo>
                  <a:lnTo>
                    <a:pt x="615" y="61"/>
                  </a:lnTo>
                  <a:lnTo>
                    <a:pt x="615" y="43"/>
                  </a:lnTo>
                  <a:lnTo>
                    <a:pt x="597" y="43"/>
                  </a:lnTo>
                  <a:lnTo>
                    <a:pt x="597" y="27"/>
                  </a:lnTo>
                  <a:lnTo>
                    <a:pt x="641" y="27"/>
                  </a:lnTo>
                  <a:lnTo>
                    <a:pt x="641" y="80"/>
                  </a:lnTo>
                  <a:lnTo>
                    <a:pt x="447" y="80"/>
                  </a:lnTo>
                  <a:lnTo>
                    <a:pt x="447" y="27"/>
                  </a:lnTo>
                  <a:lnTo>
                    <a:pt x="498" y="27"/>
                  </a:lnTo>
                  <a:lnTo>
                    <a:pt x="498" y="43"/>
                  </a:lnTo>
                  <a:lnTo>
                    <a:pt x="473" y="43"/>
                  </a:lnTo>
                  <a:lnTo>
                    <a:pt x="473" y="61"/>
                  </a:lnTo>
                  <a:lnTo>
                    <a:pt x="531" y="61"/>
                  </a:lnTo>
                  <a:lnTo>
                    <a:pt x="531" y="32"/>
                  </a:lnTo>
                  <a:lnTo>
                    <a:pt x="531" y="0"/>
                  </a:lnTo>
                  <a:lnTo>
                    <a:pt x="498" y="0"/>
                  </a:lnTo>
                  <a:lnTo>
                    <a:pt x="469" y="0"/>
                  </a:lnTo>
                  <a:lnTo>
                    <a:pt x="436" y="0"/>
                  </a:lnTo>
                  <a:lnTo>
                    <a:pt x="403" y="0"/>
                  </a:lnTo>
                  <a:lnTo>
                    <a:pt x="403" y="34"/>
                  </a:lnTo>
                  <a:lnTo>
                    <a:pt x="381" y="34"/>
                  </a:lnTo>
                  <a:lnTo>
                    <a:pt x="381" y="18"/>
                  </a:lnTo>
                  <a:lnTo>
                    <a:pt x="381" y="0"/>
                  </a:lnTo>
                  <a:lnTo>
                    <a:pt x="0" y="0"/>
                  </a:lnTo>
                  <a:lnTo>
                    <a:pt x="0" y="18"/>
                  </a:lnTo>
                  <a:lnTo>
                    <a:pt x="0" y="254"/>
                  </a:lnTo>
                  <a:lnTo>
                    <a:pt x="47" y="254"/>
                  </a:lnTo>
                  <a:close/>
                  <a:moveTo>
                    <a:pt x="278" y="71"/>
                  </a:moveTo>
                  <a:lnTo>
                    <a:pt x="278" y="103"/>
                  </a:lnTo>
                  <a:lnTo>
                    <a:pt x="242" y="103"/>
                  </a:lnTo>
                  <a:lnTo>
                    <a:pt x="242" y="71"/>
                  </a:lnTo>
                  <a:lnTo>
                    <a:pt x="278" y="71"/>
                  </a:lnTo>
                  <a:close/>
                  <a:moveTo>
                    <a:pt x="5254" y="27"/>
                  </a:moveTo>
                  <a:lnTo>
                    <a:pt x="4961" y="27"/>
                  </a:lnTo>
                  <a:lnTo>
                    <a:pt x="4961" y="144"/>
                  </a:lnTo>
                  <a:lnTo>
                    <a:pt x="5056" y="144"/>
                  </a:lnTo>
                  <a:lnTo>
                    <a:pt x="5056" y="126"/>
                  </a:lnTo>
                  <a:lnTo>
                    <a:pt x="5020" y="126"/>
                  </a:lnTo>
                  <a:lnTo>
                    <a:pt x="4990" y="126"/>
                  </a:lnTo>
                  <a:lnTo>
                    <a:pt x="4990" y="48"/>
                  </a:lnTo>
                  <a:lnTo>
                    <a:pt x="5042" y="48"/>
                  </a:lnTo>
                  <a:lnTo>
                    <a:pt x="5097" y="48"/>
                  </a:lnTo>
                  <a:lnTo>
                    <a:pt x="5097" y="144"/>
                  </a:lnTo>
                  <a:lnTo>
                    <a:pt x="5221" y="144"/>
                  </a:lnTo>
                  <a:lnTo>
                    <a:pt x="5221" y="178"/>
                  </a:lnTo>
                  <a:lnTo>
                    <a:pt x="5221" y="211"/>
                  </a:lnTo>
                  <a:lnTo>
                    <a:pt x="5185" y="211"/>
                  </a:lnTo>
                  <a:lnTo>
                    <a:pt x="5148" y="211"/>
                  </a:lnTo>
                  <a:lnTo>
                    <a:pt x="5148" y="190"/>
                  </a:lnTo>
                  <a:lnTo>
                    <a:pt x="5188" y="190"/>
                  </a:lnTo>
                  <a:lnTo>
                    <a:pt x="5188" y="167"/>
                  </a:lnTo>
                  <a:lnTo>
                    <a:pt x="5097" y="167"/>
                  </a:lnTo>
                  <a:lnTo>
                    <a:pt x="5097" y="229"/>
                  </a:lnTo>
                  <a:lnTo>
                    <a:pt x="5254" y="229"/>
                  </a:lnTo>
                  <a:lnTo>
                    <a:pt x="5254" y="126"/>
                  </a:lnTo>
                  <a:lnTo>
                    <a:pt x="5122" y="126"/>
                  </a:lnTo>
                  <a:lnTo>
                    <a:pt x="5122" y="105"/>
                  </a:lnTo>
                  <a:lnTo>
                    <a:pt x="5122" y="84"/>
                  </a:lnTo>
                  <a:lnTo>
                    <a:pt x="5122" y="66"/>
                  </a:lnTo>
                  <a:lnTo>
                    <a:pt x="5122" y="45"/>
                  </a:lnTo>
                  <a:lnTo>
                    <a:pt x="5225" y="45"/>
                  </a:lnTo>
                  <a:lnTo>
                    <a:pt x="5225" y="66"/>
                  </a:lnTo>
                  <a:lnTo>
                    <a:pt x="5225" y="84"/>
                  </a:lnTo>
                  <a:lnTo>
                    <a:pt x="5196" y="84"/>
                  </a:lnTo>
                  <a:lnTo>
                    <a:pt x="5196" y="66"/>
                  </a:lnTo>
                  <a:lnTo>
                    <a:pt x="5163" y="66"/>
                  </a:lnTo>
                  <a:lnTo>
                    <a:pt x="5163" y="103"/>
                  </a:lnTo>
                  <a:lnTo>
                    <a:pt x="5254" y="103"/>
                  </a:lnTo>
                  <a:lnTo>
                    <a:pt x="5254" y="27"/>
                  </a:lnTo>
                  <a:close/>
                  <a:moveTo>
                    <a:pt x="5251" y="254"/>
                  </a:moveTo>
                  <a:lnTo>
                    <a:pt x="5251" y="270"/>
                  </a:lnTo>
                  <a:lnTo>
                    <a:pt x="5298" y="270"/>
                  </a:lnTo>
                  <a:lnTo>
                    <a:pt x="5298" y="289"/>
                  </a:lnTo>
                  <a:lnTo>
                    <a:pt x="5298" y="309"/>
                  </a:lnTo>
                  <a:lnTo>
                    <a:pt x="5298" y="330"/>
                  </a:lnTo>
                  <a:lnTo>
                    <a:pt x="5298" y="348"/>
                  </a:lnTo>
                  <a:lnTo>
                    <a:pt x="5247" y="348"/>
                  </a:lnTo>
                  <a:lnTo>
                    <a:pt x="5199" y="348"/>
                  </a:lnTo>
                  <a:lnTo>
                    <a:pt x="5199" y="312"/>
                  </a:lnTo>
                  <a:lnTo>
                    <a:pt x="5229" y="312"/>
                  </a:lnTo>
                  <a:lnTo>
                    <a:pt x="5229" y="323"/>
                  </a:lnTo>
                  <a:lnTo>
                    <a:pt x="5254" y="323"/>
                  </a:lnTo>
                  <a:lnTo>
                    <a:pt x="5254" y="295"/>
                  </a:lnTo>
                  <a:lnTo>
                    <a:pt x="5170" y="295"/>
                  </a:lnTo>
                  <a:lnTo>
                    <a:pt x="5170" y="417"/>
                  </a:lnTo>
                  <a:lnTo>
                    <a:pt x="5254" y="417"/>
                  </a:lnTo>
                  <a:lnTo>
                    <a:pt x="5254" y="392"/>
                  </a:lnTo>
                  <a:lnTo>
                    <a:pt x="5229" y="392"/>
                  </a:lnTo>
                  <a:lnTo>
                    <a:pt x="5229" y="401"/>
                  </a:lnTo>
                  <a:lnTo>
                    <a:pt x="5199" y="401"/>
                  </a:lnTo>
                  <a:lnTo>
                    <a:pt x="5199" y="364"/>
                  </a:lnTo>
                  <a:lnTo>
                    <a:pt x="5247" y="364"/>
                  </a:lnTo>
                  <a:lnTo>
                    <a:pt x="5298" y="364"/>
                  </a:lnTo>
                  <a:lnTo>
                    <a:pt x="5298" y="385"/>
                  </a:lnTo>
                  <a:lnTo>
                    <a:pt x="5298" y="406"/>
                  </a:lnTo>
                  <a:lnTo>
                    <a:pt x="5298" y="424"/>
                  </a:lnTo>
                  <a:lnTo>
                    <a:pt x="5298" y="445"/>
                  </a:lnTo>
                  <a:lnTo>
                    <a:pt x="5243" y="445"/>
                  </a:lnTo>
                  <a:lnTo>
                    <a:pt x="5243" y="456"/>
                  </a:lnTo>
                  <a:lnTo>
                    <a:pt x="5298" y="456"/>
                  </a:lnTo>
                  <a:lnTo>
                    <a:pt x="5298" y="481"/>
                  </a:lnTo>
                  <a:lnTo>
                    <a:pt x="5229" y="481"/>
                  </a:lnTo>
                  <a:lnTo>
                    <a:pt x="5229" y="539"/>
                  </a:lnTo>
                  <a:lnTo>
                    <a:pt x="5254" y="539"/>
                  </a:lnTo>
                  <a:lnTo>
                    <a:pt x="5298" y="539"/>
                  </a:lnTo>
                  <a:lnTo>
                    <a:pt x="5298" y="566"/>
                  </a:lnTo>
                  <a:lnTo>
                    <a:pt x="5298" y="637"/>
                  </a:lnTo>
                  <a:lnTo>
                    <a:pt x="5298" y="665"/>
                  </a:lnTo>
                  <a:lnTo>
                    <a:pt x="5254" y="665"/>
                  </a:lnTo>
                  <a:lnTo>
                    <a:pt x="5229" y="665"/>
                  </a:lnTo>
                  <a:lnTo>
                    <a:pt x="5192" y="665"/>
                  </a:lnTo>
                  <a:lnTo>
                    <a:pt x="5185" y="665"/>
                  </a:lnTo>
                  <a:lnTo>
                    <a:pt x="5185" y="591"/>
                  </a:lnTo>
                  <a:lnTo>
                    <a:pt x="5229" y="591"/>
                  </a:lnTo>
                  <a:lnTo>
                    <a:pt x="5229" y="637"/>
                  </a:lnTo>
                  <a:lnTo>
                    <a:pt x="5254" y="637"/>
                  </a:lnTo>
                  <a:lnTo>
                    <a:pt x="5254" y="566"/>
                  </a:lnTo>
                  <a:lnTo>
                    <a:pt x="5185" y="566"/>
                  </a:lnTo>
                  <a:lnTo>
                    <a:pt x="5185" y="456"/>
                  </a:lnTo>
                  <a:lnTo>
                    <a:pt x="5203" y="456"/>
                  </a:lnTo>
                  <a:lnTo>
                    <a:pt x="5203" y="445"/>
                  </a:lnTo>
                  <a:lnTo>
                    <a:pt x="5166" y="445"/>
                  </a:lnTo>
                  <a:lnTo>
                    <a:pt x="5130" y="445"/>
                  </a:lnTo>
                  <a:lnTo>
                    <a:pt x="5130" y="270"/>
                  </a:lnTo>
                  <a:lnTo>
                    <a:pt x="5166" y="270"/>
                  </a:lnTo>
                  <a:lnTo>
                    <a:pt x="5207" y="270"/>
                  </a:lnTo>
                  <a:lnTo>
                    <a:pt x="5207" y="254"/>
                  </a:lnTo>
                  <a:lnTo>
                    <a:pt x="5056" y="254"/>
                  </a:lnTo>
                  <a:lnTo>
                    <a:pt x="5056" y="229"/>
                  </a:lnTo>
                  <a:lnTo>
                    <a:pt x="5056" y="167"/>
                  </a:lnTo>
                  <a:lnTo>
                    <a:pt x="4917" y="167"/>
                  </a:lnTo>
                  <a:lnTo>
                    <a:pt x="4917" y="139"/>
                  </a:lnTo>
                  <a:lnTo>
                    <a:pt x="4917" y="114"/>
                  </a:lnTo>
                  <a:lnTo>
                    <a:pt x="4917" y="87"/>
                  </a:lnTo>
                  <a:lnTo>
                    <a:pt x="4917" y="59"/>
                  </a:lnTo>
                  <a:lnTo>
                    <a:pt x="4895" y="59"/>
                  </a:lnTo>
                  <a:lnTo>
                    <a:pt x="4895" y="82"/>
                  </a:lnTo>
                  <a:lnTo>
                    <a:pt x="4895" y="105"/>
                  </a:lnTo>
                  <a:lnTo>
                    <a:pt x="4613" y="105"/>
                  </a:lnTo>
                  <a:lnTo>
                    <a:pt x="4613" y="82"/>
                  </a:lnTo>
                  <a:lnTo>
                    <a:pt x="4613" y="59"/>
                  </a:lnTo>
                  <a:lnTo>
                    <a:pt x="4595" y="59"/>
                  </a:lnTo>
                  <a:lnTo>
                    <a:pt x="4595" y="71"/>
                  </a:lnTo>
                  <a:lnTo>
                    <a:pt x="4419" y="71"/>
                  </a:lnTo>
                  <a:lnTo>
                    <a:pt x="4419" y="27"/>
                  </a:lnTo>
                  <a:lnTo>
                    <a:pt x="4305" y="27"/>
                  </a:lnTo>
                  <a:lnTo>
                    <a:pt x="4305" y="43"/>
                  </a:lnTo>
                  <a:lnTo>
                    <a:pt x="4375" y="43"/>
                  </a:lnTo>
                  <a:lnTo>
                    <a:pt x="4375" y="71"/>
                  </a:lnTo>
                  <a:lnTo>
                    <a:pt x="4261" y="71"/>
                  </a:lnTo>
                  <a:lnTo>
                    <a:pt x="4261" y="66"/>
                  </a:lnTo>
                  <a:lnTo>
                    <a:pt x="4261" y="43"/>
                  </a:lnTo>
                  <a:lnTo>
                    <a:pt x="4261" y="27"/>
                  </a:lnTo>
                  <a:lnTo>
                    <a:pt x="4261" y="0"/>
                  </a:lnTo>
                  <a:lnTo>
                    <a:pt x="4313" y="0"/>
                  </a:lnTo>
                  <a:lnTo>
                    <a:pt x="4360" y="0"/>
                  </a:lnTo>
                  <a:lnTo>
                    <a:pt x="4411" y="0"/>
                  </a:lnTo>
                  <a:lnTo>
                    <a:pt x="4463" y="0"/>
                  </a:lnTo>
                  <a:lnTo>
                    <a:pt x="4463" y="43"/>
                  </a:lnTo>
                  <a:lnTo>
                    <a:pt x="4554" y="43"/>
                  </a:lnTo>
                  <a:lnTo>
                    <a:pt x="4554" y="0"/>
                  </a:lnTo>
                  <a:lnTo>
                    <a:pt x="4595" y="0"/>
                  </a:lnTo>
                  <a:lnTo>
                    <a:pt x="4595" y="34"/>
                  </a:lnTo>
                  <a:lnTo>
                    <a:pt x="4613" y="34"/>
                  </a:lnTo>
                  <a:lnTo>
                    <a:pt x="4613" y="0"/>
                  </a:lnTo>
                  <a:lnTo>
                    <a:pt x="4646" y="0"/>
                  </a:lnTo>
                  <a:lnTo>
                    <a:pt x="4679" y="0"/>
                  </a:lnTo>
                  <a:lnTo>
                    <a:pt x="4708" y="0"/>
                  </a:lnTo>
                  <a:lnTo>
                    <a:pt x="4741" y="0"/>
                  </a:lnTo>
                  <a:lnTo>
                    <a:pt x="4741" y="32"/>
                  </a:lnTo>
                  <a:lnTo>
                    <a:pt x="4741" y="61"/>
                  </a:lnTo>
                  <a:lnTo>
                    <a:pt x="4683" y="61"/>
                  </a:lnTo>
                  <a:lnTo>
                    <a:pt x="4683" y="43"/>
                  </a:lnTo>
                  <a:lnTo>
                    <a:pt x="4701" y="43"/>
                  </a:lnTo>
                  <a:lnTo>
                    <a:pt x="4701" y="27"/>
                  </a:lnTo>
                  <a:lnTo>
                    <a:pt x="4657" y="27"/>
                  </a:lnTo>
                  <a:lnTo>
                    <a:pt x="4657" y="80"/>
                  </a:lnTo>
                  <a:lnTo>
                    <a:pt x="4851" y="80"/>
                  </a:lnTo>
                  <a:lnTo>
                    <a:pt x="4851" y="27"/>
                  </a:lnTo>
                  <a:lnTo>
                    <a:pt x="4800" y="27"/>
                  </a:lnTo>
                  <a:lnTo>
                    <a:pt x="4800" y="43"/>
                  </a:lnTo>
                  <a:lnTo>
                    <a:pt x="4825" y="43"/>
                  </a:lnTo>
                  <a:lnTo>
                    <a:pt x="4825" y="61"/>
                  </a:lnTo>
                  <a:lnTo>
                    <a:pt x="4767" y="61"/>
                  </a:lnTo>
                  <a:lnTo>
                    <a:pt x="4767" y="32"/>
                  </a:lnTo>
                  <a:lnTo>
                    <a:pt x="4767" y="0"/>
                  </a:lnTo>
                  <a:lnTo>
                    <a:pt x="4800" y="0"/>
                  </a:lnTo>
                  <a:lnTo>
                    <a:pt x="4829" y="0"/>
                  </a:lnTo>
                  <a:lnTo>
                    <a:pt x="4862" y="0"/>
                  </a:lnTo>
                  <a:lnTo>
                    <a:pt x="4895" y="0"/>
                  </a:lnTo>
                  <a:lnTo>
                    <a:pt x="4895" y="34"/>
                  </a:lnTo>
                  <a:lnTo>
                    <a:pt x="4917" y="34"/>
                  </a:lnTo>
                  <a:lnTo>
                    <a:pt x="4917" y="18"/>
                  </a:lnTo>
                  <a:lnTo>
                    <a:pt x="4917" y="0"/>
                  </a:lnTo>
                  <a:lnTo>
                    <a:pt x="5298" y="0"/>
                  </a:lnTo>
                  <a:lnTo>
                    <a:pt x="5298" y="18"/>
                  </a:lnTo>
                  <a:lnTo>
                    <a:pt x="5298" y="254"/>
                  </a:lnTo>
                  <a:lnTo>
                    <a:pt x="5251" y="254"/>
                  </a:lnTo>
                  <a:close/>
                  <a:moveTo>
                    <a:pt x="5020" y="71"/>
                  </a:moveTo>
                  <a:lnTo>
                    <a:pt x="5020" y="103"/>
                  </a:lnTo>
                  <a:lnTo>
                    <a:pt x="5056" y="103"/>
                  </a:lnTo>
                  <a:lnTo>
                    <a:pt x="5056" y="71"/>
                  </a:lnTo>
                  <a:lnTo>
                    <a:pt x="5020" y="71"/>
                  </a:lnTo>
                  <a:close/>
                </a:path>
              </a:pathLst>
            </a:custGeom>
            <a:noFill/>
            <a:ln w="9525">
              <a:solidFill>
                <a:srgbClr val="CC00CC"/>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grpSp>
          <p:nvGrpSpPr>
            <p:cNvPr id="25607" name="Group 4">
              <a:extLst>
                <a:ext uri="{FF2B5EF4-FFF2-40B4-BE49-F238E27FC236}">
                  <a16:creationId xmlns:a16="http://schemas.microsoft.com/office/drawing/2014/main" xmlns="" id="{FE135EAC-8058-1E44-8DC4-92E0B0E142AC}"/>
                </a:ext>
              </a:extLst>
            </p:cNvPr>
            <p:cNvGrpSpPr>
              <a:grpSpLocks/>
            </p:cNvGrpSpPr>
            <p:nvPr/>
          </p:nvGrpSpPr>
          <p:grpSpPr bwMode="auto">
            <a:xfrm>
              <a:off x="18" y="11"/>
              <a:ext cx="5724" cy="4298"/>
              <a:chOff x="18" y="11"/>
              <a:chExt cx="5724" cy="4298"/>
            </a:xfrm>
          </p:grpSpPr>
          <p:sp>
            <p:nvSpPr>
              <p:cNvPr id="25608" name="Freeform 5">
                <a:extLst>
                  <a:ext uri="{FF2B5EF4-FFF2-40B4-BE49-F238E27FC236}">
                    <a16:creationId xmlns:a16="http://schemas.microsoft.com/office/drawing/2014/main" xmlns="" id="{62E5C54A-0DD8-C84B-8C0B-5AF495D35440}"/>
                  </a:ext>
                </a:extLst>
              </p:cNvPr>
              <p:cNvSpPr>
                <a:spLocks noEditPoints="1"/>
              </p:cNvSpPr>
              <p:nvPr/>
            </p:nvSpPr>
            <p:spPr bwMode="auto">
              <a:xfrm>
                <a:off x="18" y="11"/>
                <a:ext cx="5724" cy="4298"/>
              </a:xfrm>
              <a:custGeom>
                <a:avLst/>
                <a:gdLst>
                  <a:gd name="T0" fmla="*/ 15 w 5724"/>
                  <a:gd name="T1" fmla="*/ 0 h 4298"/>
                  <a:gd name="T2" fmla="*/ 5709 w 5724"/>
                  <a:gd name="T3" fmla="*/ 0 h 4298"/>
                  <a:gd name="T4" fmla="*/ 5709 w 5724"/>
                  <a:gd name="T5" fmla="*/ 19 h 4298"/>
                  <a:gd name="T6" fmla="*/ 15 w 5724"/>
                  <a:gd name="T7" fmla="*/ 19 h 4298"/>
                  <a:gd name="T8" fmla="*/ 15 w 5724"/>
                  <a:gd name="T9" fmla="*/ 0 h 4298"/>
                  <a:gd name="T10" fmla="*/ 5709 w 5724"/>
                  <a:gd name="T11" fmla="*/ 0 h 4298"/>
                  <a:gd name="T12" fmla="*/ 5724 w 5724"/>
                  <a:gd name="T13" fmla="*/ 0 h 4298"/>
                  <a:gd name="T14" fmla="*/ 5724 w 5724"/>
                  <a:gd name="T15" fmla="*/ 10 h 4298"/>
                  <a:gd name="T16" fmla="*/ 5709 w 5724"/>
                  <a:gd name="T17" fmla="*/ 10 h 4298"/>
                  <a:gd name="T18" fmla="*/ 5709 w 5724"/>
                  <a:gd name="T19" fmla="*/ 0 h 4298"/>
                  <a:gd name="T20" fmla="*/ 5724 w 5724"/>
                  <a:gd name="T21" fmla="*/ 10 h 4298"/>
                  <a:gd name="T22" fmla="*/ 5724 w 5724"/>
                  <a:gd name="T23" fmla="*/ 4288 h 4298"/>
                  <a:gd name="T24" fmla="*/ 5694 w 5724"/>
                  <a:gd name="T25" fmla="*/ 4288 h 4298"/>
                  <a:gd name="T26" fmla="*/ 5694 w 5724"/>
                  <a:gd name="T27" fmla="*/ 10 h 4298"/>
                  <a:gd name="T28" fmla="*/ 5724 w 5724"/>
                  <a:gd name="T29" fmla="*/ 10 h 4298"/>
                  <a:gd name="T30" fmla="*/ 5724 w 5724"/>
                  <a:gd name="T31" fmla="*/ 4288 h 4298"/>
                  <a:gd name="T32" fmla="*/ 5724 w 5724"/>
                  <a:gd name="T33" fmla="*/ 4298 h 4298"/>
                  <a:gd name="T34" fmla="*/ 5709 w 5724"/>
                  <a:gd name="T35" fmla="*/ 4298 h 4298"/>
                  <a:gd name="T36" fmla="*/ 5709 w 5724"/>
                  <a:gd name="T37" fmla="*/ 4288 h 4298"/>
                  <a:gd name="T38" fmla="*/ 5724 w 5724"/>
                  <a:gd name="T39" fmla="*/ 4288 h 4298"/>
                  <a:gd name="T40" fmla="*/ 5709 w 5724"/>
                  <a:gd name="T41" fmla="*/ 4298 h 4298"/>
                  <a:gd name="T42" fmla="*/ 15 w 5724"/>
                  <a:gd name="T43" fmla="*/ 4298 h 4298"/>
                  <a:gd name="T44" fmla="*/ 15 w 5724"/>
                  <a:gd name="T45" fmla="*/ 4279 h 4298"/>
                  <a:gd name="T46" fmla="*/ 5709 w 5724"/>
                  <a:gd name="T47" fmla="*/ 4279 h 4298"/>
                  <a:gd name="T48" fmla="*/ 5709 w 5724"/>
                  <a:gd name="T49" fmla="*/ 4298 h 4298"/>
                  <a:gd name="T50" fmla="*/ 15 w 5724"/>
                  <a:gd name="T51" fmla="*/ 4298 h 4298"/>
                  <a:gd name="T52" fmla="*/ 0 w 5724"/>
                  <a:gd name="T53" fmla="*/ 4298 h 4298"/>
                  <a:gd name="T54" fmla="*/ 0 w 5724"/>
                  <a:gd name="T55" fmla="*/ 4288 h 4298"/>
                  <a:gd name="T56" fmla="*/ 15 w 5724"/>
                  <a:gd name="T57" fmla="*/ 4288 h 4298"/>
                  <a:gd name="T58" fmla="*/ 15 w 5724"/>
                  <a:gd name="T59" fmla="*/ 4298 h 4298"/>
                  <a:gd name="T60" fmla="*/ 0 w 5724"/>
                  <a:gd name="T61" fmla="*/ 4288 h 4298"/>
                  <a:gd name="T62" fmla="*/ 0 w 5724"/>
                  <a:gd name="T63" fmla="*/ 10 h 4298"/>
                  <a:gd name="T64" fmla="*/ 30 w 5724"/>
                  <a:gd name="T65" fmla="*/ 10 h 4298"/>
                  <a:gd name="T66" fmla="*/ 30 w 5724"/>
                  <a:gd name="T67" fmla="*/ 4288 h 4298"/>
                  <a:gd name="T68" fmla="*/ 0 w 5724"/>
                  <a:gd name="T69" fmla="*/ 4288 h 4298"/>
                  <a:gd name="T70" fmla="*/ 0 w 5724"/>
                  <a:gd name="T71" fmla="*/ 10 h 4298"/>
                  <a:gd name="T72" fmla="*/ 0 w 5724"/>
                  <a:gd name="T73" fmla="*/ 0 h 4298"/>
                  <a:gd name="T74" fmla="*/ 15 w 5724"/>
                  <a:gd name="T75" fmla="*/ 0 h 4298"/>
                  <a:gd name="T76" fmla="*/ 15 w 5724"/>
                  <a:gd name="T77" fmla="*/ 10 h 4298"/>
                  <a:gd name="T78" fmla="*/ 0 w 5724"/>
                  <a:gd name="T79" fmla="*/ 10 h 429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24"/>
                  <a:gd name="T121" fmla="*/ 0 h 4298"/>
                  <a:gd name="T122" fmla="*/ 5724 w 5724"/>
                  <a:gd name="T123" fmla="*/ 4298 h 429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24" h="4298">
                    <a:moveTo>
                      <a:pt x="15" y="0"/>
                    </a:moveTo>
                    <a:lnTo>
                      <a:pt x="5709" y="0"/>
                    </a:lnTo>
                    <a:lnTo>
                      <a:pt x="5709" y="19"/>
                    </a:lnTo>
                    <a:lnTo>
                      <a:pt x="15" y="19"/>
                    </a:lnTo>
                    <a:lnTo>
                      <a:pt x="15" y="0"/>
                    </a:lnTo>
                    <a:close/>
                    <a:moveTo>
                      <a:pt x="5709" y="0"/>
                    </a:moveTo>
                    <a:lnTo>
                      <a:pt x="5724" y="0"/>
                    </a:lnTo>
                    <a:lnTo>
                      <a:pt x="5724" y="10"/>
                    </a:lnTo>
                    <a:lnTo>
                      <a:pt x="5709" y="10"/>
                    </a:lnTo>
                    <a:lnTo>
                      <a:pt x="5709" y="0"/>
                    </a:lnTo>
                    <a:close/>
                    <a:moveTo>
                      <a:pt x="5724" y="10"/>
                    </a:moveTo>
                    <a:lnTo>
                      <a:pt x="5724" y="4288"/>
                    </a:lnTo>
                    <a:lnTo>
                      <a:pt x="5694" y="4288"/>
                    </a:lnTo>
                    <a:lnTo>
                      <a:pt x="5694" y="10"/>
                    </a:lnTo>
                    <a:lnTo>
                      <a:pt x="5724" y="10"/>
                    </a:lnTo>
                    <a:close/>
                    <a:moveTo>
                      <a:pt x="5724" y="4288"/>
                    </a:moveTo>
                    <a:lnTo>
                      <a:pt x="5724" y="4298"/>
                    </a:lnTo>
                    <a:lnTo>
                      <a:pt x="5709" y="4298"/>
                    </a:lnTo>
                    <a:lnTo>
                      <a:pt x="5709" y="4288"/>
                    </a:lnTo>
                    <a:lnTo>
                      <a:pt x="5724" y="4288"/>
                    </a:lnTo>
                    <a:close/>
                    <a:moveTo>
                      <a:pt x="5709" y="4298"/>
                    </a:moveTo>
                    <a:lnTo>
                      <a:pt x="15" y="4298"/>
                    </a:lnTo>
                    <a:lnTo>
                      <a:pt x="15" y="4279"/>
                    </a:lnTo>
                    <a:lnTo>
                      <a:pt x="5709" y="4279"/>
                    </a:lnTo>
                    <a:lnTo>
                      <a:pt x="5709" y="4298"/>
                    </a:lnTo>
                    <a:close/>
                    <a:moveTo>
                      <a:pt x="15" y="4298"/>
                    </a:moveTo>
                    <a:lnTo>
                      <a:pt x="0" y="4298"/>
                    </a:lnTo>
                    <a:lnTo>
                      <a:pt x="0" y="4288"/>
                    </a:lnTo>
                    <a:lnTo>
                      <a:pt x="15" y="4288"/>
                    </a:lnTo>
                    <a:lnTo>
                      <a:pt x="15" y="4298"/>
                    </a:lnTo>
                    <a:close/>
                    <a:moveTo>
                      <a:pt x="0" y="4288"/>
                    </a:moveTo>
                    <a:lnTo>
                      <a:pt x="0" y="10"/>
                    </a:lnTo>
                    <a:lnTo>
                      <a:pt x="30" y="10"/>
                    </a:lnTo>
                    <a:lnTo>
                      <a:pt x="30" y="4288"/>
                    </a:lnTo>
                    <a:lnTo>
                      <a:pt x="0" y="4288"/>
                    </a:lnTo>
                    <a:close/>
                    <a:moveTo>
                      <a:pt x="0" y="10"/>
                    </a:moveTo>
                    <a:lnTo>
                      <a:pt x="0" y="0"/>
                    </a:lnTo>
                    <a:lnTo>
                      <a:pt x="15" y="0"/>
                    </a:lnTo>
                    <a:lnTo>
                      <a:pt x="15" y="10"/>
                    </a:lnTo>
                    <a:lnTo>
                      <a:pt x="0" y="10"/>
                    </a:lnTo>
                    <a:close/>
                  </a:path>
                </a:pathLst>
              </a:custGeom>
              <a:solidFill>
                <a:srgbClr val="DA251D"/>
              </a:solidFill>
              <a:ln w="9525">
                <a:solidFill>
                  <a:srgbClr val="CC00CC"/>
                </a:solidFill>
                <a:round/>
                <a:headEnd/>
                <a:tailEnd/>
              </a:ln>
            </p:spPr>
            <p:txBody>
              <a:bodyPr/>
              <a:lstStyle/>
              <a:p>
                <a:endParaRPr lang="x-none"/>
              </a:p>
            </p:txBody>
          </p:sp>
          <p:sp>
            <p:nvSpPr>
              <p:cNvPr id="25609" name="Rectangle 6">
                <a:extLst>
                  <a:ext uri="{FF2B5EF4-FFF2-40B4-BE49-F238E27FC236}">
                    <a16:creationId xmlns:a16="http://schemas.microsoft.com/office/drawing/2014/main" xmlns="" id="{CF75F238-5CC7-2A4F-90EB-BAAB62ABCD98}"/>
                  </a:ext>
                </a:extLst>
              </p:cNvPr>
              <p:cNvSpPr>
                <a:spLocks noChangeArrowheads="1"/>
              </p:cNvSpPr>
              <p:nvPr/>
            </p:nvSpPr>
            <p:spPr bwMode="auto">
              <a:xfrm>
                <a:off x="202" y="126"/>
                <a:ext cx="5356" cy="4068"/>
              </a:xfrm>
              <a:prstGeom prst="rect">
                <a:avLst/>
              </a:prstGeom>
              <a:noFill/>
              <a:ln w="0">
                <a:solidFill>
                  <a:srgbClr val="CC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grpSp>
      </p:grpSp>
      <p:sp>
        <p:nvSpPr>
          <p:cNvPr id="25603" name="WordArt 7">
            <a:extLst>
              <a:ext uri="{FF2B5EF4-FFF2-40B4-BE49-F238E27FC236}">
                <a16:creationId xmlns:a16="http://schemas.microsoft.com/office/drawing/2014/main" xmlns="" id="{F972731F-123B-D148-BCFC-7B9E91AB6DF5}"/>
              </a:ext>
            </a:extLst>
          </p:cNvPr>
          <p:cNvSpPr>
            <a:spLocks noChangeArrowheads="1" noChangeShapeType="1" noTextEdit="1"/>
          </p:cNvSpPr>
          <p:nvPr/>
        </p:nvSpPr>
        <p:spPr bwMode="auto">
          <a:xfrm>
            <a:off x="1219200" y="533400"/>
            <a:ext cx="6705600" cy="762000"/>
          </a:xfrm>
          <a:prstGeom prst="rect">
            <a:avLst/>
          </a:prstGeom>
        </p:spPr>
        <p:txBody>
          <a:bodyPr wrap="none" fromWordArt="1">
            <a:prstTxWarp prst="textPlain">
              <a:avLst>
                <a:gd name="adj" fmla="val 50000"/>
              </a:avLst>
            </a:prstTxWarp>
          </a:bodyPr>
          <a:lstStyle/>
          <a:p>
            <a:pPr algn="ctr"/>
            <a:r>
              <a:rPr lang="en-US" sz="3200" kern="10">
                <a:ln w="9525" cap="sq">
                  <a:solidFill>
                    <a:srgbClr val="FFFFFF"/>
                  </a:solidFill>
                  <a:round/>
                  <a:headEnd type="none" w="sm" len="sm"/>
                  <a:tailEnd type="none" w="sm" len="sm"/>
                </a:ln>
                <a:solidFill>
                  <a:srgbClr val="FF0000"/>
                </a:solidFill>
                <a:effectLst>
                  <a:outerShdw dist="107763" dir="13500000" algn="ctr" rotWithShape="0">
                    <a:srgbClr val="9999FF">
                      <a:alpha val="50000"/>
                    </a:srgbClr>
                  </a:outerShdw>
                </a:effectLst>
                <a:latin typeface="Tahoma" panose="020B0604030504040204" pitchFamily="34" charset="0"/>
                <a:ea typeface="Tahoma" panose="020B0604030504040204" pitchFamily="34" charset="0"/>
                <a:cs typeface="Tahoma" panose="020B0604030504040204" pitchFamily="34" charset="0"/>
              </a:rPr>
              <a:t>DẶN DÒ:</a:t>
            </a:r>
            <a:endParaRPr lang="x-none" sz="3200" kern="10">
              <a:ln w="9525" cap="sq">
                <a:solidFill>
                  <a:srgbClr val="FFFFFF"/>
                </a:solidFill>
                <a:round/>
                <a:headEnd type="none" w="sm" len="sm"/>
                <a:tailEnd type="none" w="sm" len="sm"/>
              </a:ln>
              <a:solidFill>
                <a:srgbClr val="FF0000"/>
              </a:solidFill>
              <a:effectLst>
                <a:outerShdw dist="107763" dir="13500000" algn="ctr" rotWithShape="0">
                  <a:srgbClr val="9999FF">
                    <a:alpha val="50000"/>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25604" name="Rectangle 8">
            <a:extLst>
              <a:ext uri="{FF2B5EF4-FFF2-40B4-BE49-F238E27FC236}">
                <a16:creationId xmlns:a16="http://schemas.microsoft.com/office/drawing/2014/main" xmlns="" id="{07383C51-496D-B544-87FB-578B2EB36331}"/>
              </a:ext>
            </a:extLst>
          </p:cNvPr>
          <p:cNvSpPr>
            <a:spLocks noGrp="1" noChangeArrowheads="1"/>
          </p:cNvSpPr>
          <p:nvPr>
            <p:ph type="body" idx="1"/>
          </p:nvPr>
        </p:nvSpPr>
        <p:spPr>
          <a:xfrm>
            <a:off x="457200" y="1600200"/>
            <a:ext cx="8229600" cy="2743200"/>
          </a:xfrm>
          <a:ln>
            <a:solidFill>
              <a:srgbClr val="A50021"/>
            </a:solidFill>
            <a:miter lim="800000"/>
            <a:headEnd/>
            <a:tailEnd/>
          </a:ln>
        </p:spPr>
        <p:txBody>
          <a:bodyPr/>
          <a:lstStyle/>
          <a:p>
            <a:pPr eaLnBrk="1" hangingPunct="1"/>
            <a:r>
              <a:rPr lang="en-US" altLang="en-US" dirty="0" err="1">
                <a:solidFill>
                  <a:srgbClr val="000099"/>
                </a:solidFill>
              </a:rPr>
              <a:t>Học</a:t>
            </a:r>
            <a:r>
              <a:rPr lang="en-US" altLang="en-US" dirty="0">
                <a:solidFill>
                  <a:srgbClr val="000099"/>
                </a:solidFill>
              </a:rPr>
              <a:t> </a:t>
            </a:r>
            <a:r>
              <a:rPr lang="en-US" altLang="en-US" dirty="0" err="1">
                <a:solidFill>
                  <a:srgbClr val="000099"/>
                </a:solidFill>
              </a:rPr>
              <a:t>bài</a:t>
            </a:r>
            <a:r>
              <a:rPr lang="en-US" altLang="en-US" dirty="0">
                <a:solidFill>
                  <a:srgbClr val="000099"/>
                </a:solidFill>
              </a:rPr>
              <a:t> </a:t>
            </a:r>
            <a:r>
              <a:rPr lang="en-US" altLang="en-US" dirty="0" err="1">
                <a:solidFill>
                  <a:srgbClr val="000099"/>
                </a:solidFill>
              </a:rPr>
              <a:t>theo</a:t>
            </a:r>
            <a:r>
              <a:rPr lang="en-US" altLang="en-US" dirty="0">
                <a:solidFill>
                  <a:srgbClr val="000099"/>
                </a:solidFill>
              </a:rPr>
              <a:t> </a:t>
            </a:r>
            <a:r>
              <a:rPr lang="en-US" altLang="en-US" dirty="0" err="1">
                <a:solidFill>
                  <a:srgbClr val="000099"/>
                </a:solidFill>
              </a:rPr>
              <a:t>câu</a:t>
            </a:r>
            <a:r>
              <a:rPr lang="en-US" altLang="en-US" dirty="0">
                <a:solidFill>
                  <a:srgbClr val="000099"/>
                </a:solidFill>
              </a:rPr>
              <a:t> </a:t>
            </a:r>
            <a:r>
              <a:rPr lang="en-US" altLang="en-US" dirty="0" err="1">
                <a:solidFill>
                  <a:srgbClr val="000099"/>
                </a:solidFill>
              </a:rPr>
              <a:t>hỏi</a:t>
            </a:r>
            <a:r>
              <a:rPr lang="en-US" altLang="en-US" dirty="0">
                <a:solidFill>
                  <a:srgbClr val="000099"/>
                </a:solidFill>
              </a:rPr>
              <a:t> </a:t>
            </a:r>
            <a:r>
              <a:rPr lang="en-US" altLang="en-US" dirty="0" err="1">
                <a:solidFill>
                  <a:srgbClr val="000099"/>
                </a:solidFill>
              </a:rPr>
              <a:t>sgk</a:t>
            </a:r>
            <a:r>
              <a:rPr lang="en-US" altLang="en-US" dirty="0">
                <a:solidFill>
                  <a:srgbClr val="000099"/>
                </a:solidFill>
              </a:rPr>
              <a:t> </a:t>
            </a:r>
          </a:p>
          <a:p>
            <a:pPr eaLnBrk="1" hangingPunct="1"/>
            <a:r>
              <a:rPr lang="vi-VN" b="1" dirty="0"/>
              <a:t>Về nhà tìm hiểu về vương quốc Phù Nam </a:t>
            </a:r>
            <a:r>
              <a:rPr lang="vi-VN" b="1" u="sng" dirty="0">
                <a:hlinkClick r:id="rId4"/>
              </a:rPr>
              <a:t>https://vi.wikipedia.org/wiki/Ph%C3%B9_Nam</a:t>
            </a:r>
            <a:endParaRPr lang="x-none" dirty="0"/>
          </a:p>
        </p:txBody>
      </p:sp>
      <p:pic>
        <p:nvPicPr>
          <p:cNvPr id="268297" name="MuaBayThapCo-TungDuong_38y86.mp3">
            <a:hlinkClick r:id="" action="ppaction://media"/>
            <a:extLst>
              <a:ext uri="{FF2B5EF4-FFF2-40B4-BE49-F238E27FC236}">
                <a16:creationId xmlns:a16="http://schemas.microsoft.com/office/drawing/2014/main" xmlns="" id="{68A02A48-C920-1B4C-BAE8-44773F770CE4}"/>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682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2">
                <p:cTn id="7" fill="hold" display="0">
                  <p:stCondLst>
                    <p:cond delay="indefinite"/>
                  </p:stCondLst>
                  <p:endCondLst>
                    <p:cond evt="onPrev" delay="0">
                      <p:tgtEl>
                        <p:sldTgt/>
                      </p:tgtEl>
                    </p:cond>
                    <p:cond evt="onStopAudio" delay="0">
                      <p:tgtEl>
                        <p:sldTgt/>
                      </p:tgtEl>
                    </p:cond>
                  </p:endCondLst>
                </p:cTn>
                <p:tgtEl>
                  <p:spTgt spid="26829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WordArt 2">
            <a:extLst>
              <a:ext uri="{FF2B5EF4-FFF2-40B4-BE49-F238E27FC236}">
                <a16:creationId xmlns:a16="http://schemas.microsoft.com/office/drawing/2014/main" xmlns="" id="{B965EE50-3EF8-F943-83B7-7686044214B3}"/>
              </a:ext>
            </a:extLst>
          </p:cNvPr>
          <p:cNvSpPr>
            <a:spLocks noChangeArrowheads="1" noChangeShapeType="1" noTextEdit="1"/>
          </p:cNvSpPr>
          <p:nvPr/>
        </p:nvSpPr>
        <p:spPr bwMode="auto">
          <a:xfrm>
            <a:off x="685800" y="6019800"/>
            <a:ext cx="57150" cy="133350"/>
          </a:xfrm>
          <a:prstGeom prst="rect">
            <a:avLst/>
          </a:prstGeom>
        </p:spPr>
        <p:txBody>
          <a:bodyPr wrap="none" fromWordArt="1">
            <a:prstTxWarp prst="textPlain">
              <a:avLst>
                <a:gd name="adj" fmla="val 50000"/>
              </a:avLst>
            </a:prstTxWarp>
          </a:bodyPr>
          <a:lstStyle/>
          <a:p>
            <a:pPr algn="ctr"/>
            <a:r>
              <a:rPr lang="x-none" sz="800" kern="10">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273411" name="WordArt 3">
            <a:extLst>
              <a:ext uri="{FF2B5EF4-FFF2-40B4-BE49-F238E27FC236}">
                <a16:creationId xmlns:a16="http://schemas.microsoft.com/office/drawing/2014/main" xmlns="" id="{858F6593-0F26-6F4B-8B21-07729B3310E2}"/>
              </a:ext>
            </a:extLst>
          </p:cNvPr>
          <p:cNvSpPr>
            <a:spLocks noChangeArrowheads="1" noChangeShapeType="1" noTextEdit="1"/>
          </p:cNvSpPr>
          <p:nvPr/>
        </p:nvSpPr>
        <p:spPr bwMode="auto">
          <a:xfrm>
            <a:off x="1143000" y="5943600"/>
            <a:ext cx="57150" cy="133350"/>
          </a:xfrm>
          <a:prstGeom prst="rect">
            <a:avLst/>
          </a:prstGeom>
        </p:spPr>
        <p:txBody>
          <a:bodyPr wrap="none" fromWordArt="1">
            <a:prstTxWarp prst="textPlain">
              <a:avLst>
                <a:gd name="adj" fmla="val 50000"/>
              </a:avLst>
            </a:prstTxWarp>
          </a:bodyPr>
          <a:lstStyle/>
          <a:p>
            <a:pPr algn="ctr"/>
            <a:r>
              <a:rPr lang="x-none" sz="800" kern="10">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273412" name="WordArt 4">
            <a:extLst>
              <a:ext uri="{FF2B5EF4-FFF2-40B4-BE49-F238E27FC236}">
                <a16:creationId xmlns:a16="http://schemas.microsoft.com/office/drawing/2014/main" xmlns="" id="{E1114BB0-7C09-FB46-903E-76855F70A202}"/>
              </a:ext>
            </a:extLst>
          </p:cNvPr>
          <p:cNvSpPr>
            <a:spLocks noChangeArrowheads="1" noChangeShapeType="1" noTextEdit="1"/>
          </p:cNvSpPr>
          <p:nvPr/>
        </p:nvSpPr>
        <p:spPr bwMode="auto">
          <a:xfrm>
            <a:off x="1676400" y="6172200"/>
            <a:ext cx="57150" cy="133350"/>
          </a:xfrm>
          <a:prstGeom prst="rect">
            <a:avLst/>
          </a:prstGeom>
        </p:spPr>
        <p:txBody>
          <a:bodyPr wrap="none" fromWordArt="1">
            <a:prstTxWarp prst="textPlain">
              <a:avLst>
                <a:gd name="adj" fmla="val 50000"/>
              </a:avLst>
            </a:prstTxWarp>
          </a:bodyPr>
          <a:lstStyle/>
          <a:p>
            <a:pPr algn="ctr"/>
            <a:r>
              <a:rPr lang="x-none" sz="800" kern="10">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273413" name="WordArt 5">
            <a:extLst>
              <a:ext uri="{FF2B5EF4-FFF2-40B4-BE49-F238E27FC236}">
                <a16:creationId xmlns:a16="http://schemas.microsoft.com/office/drawing/2014/main" xmlns="" id="{BD899760-5E53-2249-BD62-77CD7D37459D}"/>
              </a:ext>
            </a:extLst>
          </p:cNvPr>
          <p:cNvSpPr>
            <a:spLocks noChangeArrowheads="1" noChangeShapeType="1" noTextEdit="1"/>
          </p:cNvSpPr>
          <p:nvPr/>
        </p:nvSpPr>
        <p:spPr bwMode="auto">
          <a:xfrm>
            <a:off x="304800" y="6324600"/>
            <a:ext cx="57150" cy="133350"/>
          </a:xfrm>
          <a:prstGeom prst="rect">
            <a:avLst/>
          </a:prstGeom>
        </p:spPr>
        <p:txBody>
          <a:bodyPr wrap="none" fromWordArt="1">
            <a:prstTxWarp prst="textPlain">
              <a:avLst>
                <a:gd name="adj" fmla="val 50000"/>
              </a:avLst>
            </a:prstTxWarp>
          </a:bodyPr>
          <a:lstStyle/>
          <a:p>
            <a:pPr algn="ctr"/>
            <a:r>
              <a:rPr lang="x-none" sz="800" kern="10">
                <a:ln/>
                <a:solidFill>
                  <a:srgbClr val="FFFF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1</a:t>
            </a:r>
          </a:p>
        </p:txBody>
      </p:sp>
      <p:sp>
        <p:nvSpPr>
          <p:cNvPr id="26630" name="AutoShape 6">
            <a:hlinkClick r:id="rId3" action="ppaction://hlinksldjump" highlightClick="1"/>
            <a:extLst>
              <a:ext uri="{FF2B5EF4-FFF2-40B4-BE49-F238E27FC236}">
                <a16:creationId xmlns:a16="http://schemas.microsoft.com/office/drawing/2014/main" xmlns="" id="{30C7F45F-873F-264C-A2CD-DB8C95CAE5DD}"/>
              </a:ext>
            </a:extLst>
          </p:cNvPr>
          <p:cNvSpPr>
            <a:spLocks noChangeArrowheads="1"/>
          </p:cNvSpPr>
          <p:nvPr/>
        </p:nvSpPr>
        <p:spPr bwMode="auto">
          <a:xfrm>
            <a:off x="0" y="6324600"/>
            <a:ext cx="609600" cy="533400"/>
          </a:xfrm>
          <a:prstGeom prst="actionButtonBackPrevious">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275459" name="Picture 3" descr="15">
            <a:extLst>
              <a:ext uri="{FF2B5EF4-FFF2-40B4-BE49-F238E27FC236}">
                <a16:creationId xmlns:a16="http://schemas.microsoft.com/office/drawing/2014/main" xmlns="" id="{78F633A7-F2A1-1645-92CC-00BF0E598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3416" name="Text Box 8">
            <a:extLst>
              <a:ext uri="{FF2B5EF4-FFF2-40B4-BE49-F238E27FC236}">
                <a16:creationId xmlns:a16="http://schemas.microsoft.com/office/drawing/2014/main" xmlns="" id="{24DED993-3222-C54B-AABE-BC8676B889E2}"/>
              </a:ext>
            </a:extLst>
          </p:cNvPr>
          <p:cNvSpPr txBox="1">
            <a:spLocks noChangeArrowheads="1"/>
          </p:cNvSpPr>
          <p:nvPr/>
        </p:nvSpPr>
        <p:spPr bwMode="auto">
          <a:xfrm>
            <a:off x="609600" y="533400"/>
            <a:ext cx="8534400" cy="762000"/>
          </a:xfrm>
          <a:prstGeom prst="rect">
            <a:avLst/>
          </a:prstGeom>
          <a:noFill/>
          <a:ln>
            <a:noFill/>
          </a:ln>
          <a:effectLst>
            <a:prstShdw prst="shdw17" dist="17961" dir="13500000">
              <a:srgbClr val="990099"/>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i="1">
                <a:solidFill>
                  <a:srgbClr val="FF6600"/>
                </a:solidFill>
                <a:latin typeface="Times New Roman" panose="02020603050405020304" pitchFamily="18" charset="0"/>
              </a:rPr>
              <a:t>Bài học đến đây kết thúc</a:t>
            </a:r>
          </a:p>
        </p:txBody>
      </p:sp>
      <p:sp>
        <p:nvSpPr>
          <p:cNvPr id="273418" name="Text Box 10">
            <a:extLst>
              <a:ext uri="{FF2B5EF4-FFF2-40B4-BE49-F238E27FC236}">
                <a16:creationId xmlns:a16="http://schemas.microsoft.com/office/drawing/2014/main" xmlns="" id="{CB007D45-B40B-4E4F-B098-DC37E04E7608}"/>
              </a:ext>
            </a:extLst>
          </p:cNvPr>
          <p:cNvSpPr txBox="1">
            <a:spLocks noChangeArrowheads="1"/>
          </p:cNvSpPr>
          <p:nvPr/>
        </p:nvSpPr>
        <p:spPr bwMode="auto">
          <a:xfrm>
            <a:off x="0" y="4572000"/>
            <a:ext cx="9144000" cy="1431925"/>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lgn="ctr" eaLnBrk="1" hangingPunct="1">
              <a:spcBef>
                <a:spcPct val="50000"/>
              </a:spcBef>
              <a:defRPr/>
            </a:pPr>
            <a:r>
              <a:rPr lang="en-US" sz="4400" b="1" i="1" dirty="0" err="1">
                <a:solidFill>
                  <a:srgbClr val="FFFF00"/>
                </a:solidFill>
                <a:latin typeface="Times New Roman" pitchFamily="18" charset="0"/>
                <a:cs typeface="Arial" charset="0"/>
              </a:rPr>
              <a:t>Cám</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ơn</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các</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em</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đã</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nỗ</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lực</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nhiều</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trong</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tiết</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học</a:t>
            </a:r>
            <a:r>
              <a:rPr lang="en-US" sz="4400" b="1" i="1" dirty="0">
                <a:solidFill>
                  <a:srgbClr val="FFFF00"/>
                </a:solidFill>
                <a:latin typeface="Times New Roman" pitchFamily="18" charset="0"/>
                <a:cs typeface="Arial" charset="0"/>
              </a:rPr>
              <a:t> </a:t>
            </a:r>
            <a:r>
              <a:rPr lang="en-US" sz="4400" b="1" i="1" dirty="0" err="1">
                <a:solidFill>
                  <a:srgbClr val="FFFF00"/>
                </a:solidFill>
                <a:latin typeface="Times New Roman" pitchFamily="18" charset="0"/>
                <a:cs typeface="Arial" charset="0"/>
              </a:rPr>
              <a:t>hôm</a:t>
            </a:r>
            <a:r>
              <a:rPr lang="en-US" sz="4400" b="1" i="1" dirty="0">
                <a:solidFill>
                  <a:srgbClr val="FFFF00"/>
                </a:solidFill>
                <a:latin typeface="Times New Roman" pitchFamily="18" charset="0"/>
                <a:cs typeface="Arial" charset="0"/>
              </a:rPr>
              <a:t> nay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repeatCount="10000" fill="hold" nodeType="withEffect">
                                  <p:stCondLst>
                                    <p:cond delay="0"/>
                                  </p:stCondLst>
                                  <p:iterate type="lt">
                                    <p:tmPct val="5000"/>
                                  </p:iterate>
                                  <p:childTnLst>
                                    <p:set>
                                      <p:cBhvr>
                                        <p:cTn id="6" dur="1" fill="hold">
                                          <p:stCondLst>
                                            <p:cond delay="0"/>
                                          </p:stCondLst>
                                        </p:cTn>
                                        <p:tgtEl>
                                          <p:spTgt spid="273410"/>
                                        </p:tgtEl>
                                        <p:attrNameLst>
                                          <p:attrName>style.visibility</p:attrName>
                                        </p:attrNameLst>
                                      </p:cBhvr>
                                      <p:to>
                                        <p:strVal val="visible"/>
                                      </p:to>
                                    </p:set>
                                    <p:anim calcmode="lin" valueType="num">
                                      <p:cBhvr>
                                        <p:cTn id="7" dur="5000" fill="hold"/>
                                        <p:tgtEl>
                                          <p:spTgt spid="273410"/>
                                        </p:tgtEl>
                                        <p:attrNameLst>
                                          <p:attrName>ppt_w</p:attrName>
                                        </p:attrNameLst>
                                      </p:cBhvr>
                                      <p:tavLst>
                                        <p:tav tm="0">
                                          <p:val>
                                            <p:fltVal val="0"/>
                                          </p:val>
                                        </p:tav>
                                        <p:tav tm="100000">
                                          <p:val>
                                            <p:strVal val="#ppt_w"/>
                                          </p:val>
                                        </p:tav>
                                      </p:tavLst>
                                    </p:anim>
                                    <p:anim calcmode="lin" valueType="num">
                                      <p:cBhvr>
                                        <p:cTn id="8" dur="5000" fill="hold"/>
                                        <p:tgtEl>
                                          <p:spTgt spid="273410"/>
                                        </p:tgtEl>
                                        <p:attrNameLst>
                                          <p:attrName>ppt_h</p:attrName>
                                        </p:attrNameLst>
                                      </p:cBhvr>
                                      <p:tavLst>
                                        <p:tav tm="0">
                                          <p:val>
                                            <p:fltVal val="0"/>
                                          </p:val>
                                        </p:tav>
                                        <p:tav tm="100000">
                                          <p:val>
                                            <p:strVal val="#ppt_h"/>
                                          </p:val>
                                        </p:tav>
                                      </p:tavLst>
                                    </p:anim>
                                    <p:anim calcmode="lin" valueType="num">
                                      <p:cBhvr>
                                        <p:cTn id="9" dur="5000" fill="hold"/>
                                        <p:tgtEl>
                                          <p:spTgt spid="273410"/>
                                        </p:tgtEl>
                                        <p:attrNameLst>
                                          <p:attrName>style.rotation</p:attrName>
                                        </p:attrNameLst>
                                      </p:cBhvr>
                                      <p:tavLst>
                                        <p:tav tm="0">
                                          <p:val>
                                            <p:fltVal val="90"/>
                                          </p:val>
                                        </p:tav>
                                        <p:tav tm="100000">
                                          <p:val>
                                            <p:fltVal val="0"/>
                                          </p:val>
                                        </p:tav>
                                      </p:tavLst>
                                    </p:anim>
                                    <p:animEffect transition="in" filter="fade">
                                      <p:cBhvr>
                                        <p:cTn id="10" dur="5000"/>
                                        <p:tgtEl>
                                          <p:spTgt spid="2734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273411"/>
                                        </p:tgtEl>
                                        <p:attrNameLst>
                                          <p:attrName>style.visibility</p:attrName>
                                        </p:attrNameLst>
                                      </p:cBhvr>
                                      <p:to>
                                        <p:strVal val="visible"/>
                                      </p:to>
                                    </p:set>
                                    <p:anim calcmode="lin" valueType="num">
                                      <p:cBhvr>
                                        <p:cTn id="13" dur="5000" fill="hold"/>
                                        <p:tgtEl>
                                          <p:spTgt spid="273411"/>
                                        </p:tgtEl>
                                        <p:attrNameLst>
                                          <p:attrName>ppt_w</p:attrName>
                                        </p:attrNameLst>
                                      </p:cBhvr>
                                      <p:tavLst>
                                        <p:tav tm="0">
                                          <p:val>
                                            <p:fltVal val="0"/>
                                          </p:val>
                                        </p:tav>
                                        <p:tav tm="100000">
                                          <p:val>
                                            <p:strVal val="#ppt_w"/>
                                          </p:val>
                                        </p:tav>
                                      </p:tavLst>
                                    </p:anim>
                                    <p:anim calcmode="lin" valueType="num">
                                      <p:cBhvr>
                                        <p:cTn id="14" dur="5000" fill="hold"/>
                                        <p:tgtEl>
                                          <p:spTgt spid="273411"/>
                                        </p:tgtEl>
                                        <p:attrNameLst>
                                          <p:attrName>ppt_h</p:attrName>
                                        </p:attrNameLst>
                                      </p:cBhvr>
                                      <p:tavLst>
                                        <p:tav tm="0">
                                          <p:val>
                                            <p:fltVal val="0"/>
                                          </p:val>
                                        </p:tav>
                                        <p:tav tm="100000">
                                          <p:val>
                                            <p:strVal val="#ppt_h"/>
                                          </p:val>
                                        </p:tav>
                                      </p:tavLst>
                                    </p:anim>
                                    <p:anim calcmode="lin" valueType="num">
                                      <p:cBhvr>
                                        <p:cTn id="15" dur="5000" fill="hold"/>
                                        <p:tgtEl>
                                          <p:spTgt spid="273411"/>
                                        </p:tgtEl>
                                        <p:attrNameLst>
                                          <p:attrName>style.rotation</p:attrName>
                                        </p:attrNameLst>
                                      </p:cBhvr>
                                      <p:tavLst>
                                        <p:tav tm="0">
                                          <p:val>
                                            <p:fltVal val="90"/>
                                          </p:val>
                                        </p:tav>
                                        <p:tav tm="100000">
                                          <p:val>
                                            <p:fltVal val="0"/>
                                          </p:val>
                                        </p:tav>
                                      </p:tavLst>
                                    </p:anim>
                                    <p:animEffect transition="in" filter="fade">
                                      <p:cBhvr>
                                        <p:cTn id="16" dur="5000"/>
                                        <p:tgtEl>
                                          <p:spTgt spid="273411"/>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par>
                                <p:cTn id="17" presetID="31" presetClass="entr" presetSubtype="0" repeatCount="10000" fill="hold" nodeType="withEffect">
                                  <p:stCondLst>
                                    <p:cond delay="0"/>
                                  </p:stCondLst>
                                  <p:iterate type="lt">
                                    <p:tmPct val="5000"/>
                                  </p:iterate>
                                  <p:childTnLst>
                                    <p:set>
                                      <p:cBhvr>
                                        <p:cTn id="18" dur="1" fill="hold">
                                          <p:stCondLst>
                                            <p:cond delay="0"/>
                                          </p:stCondLst>
                                        </p:cTn>
                                        <p:tgtEl>
                                          <p:spTgt spid="273412"/>
                                        </p:tgtEl>
                                        <p:attrNameLst>
                                          <p:attrName>style.visibility</p:attrName>
                                        </p:attrNameLst>
                                      </p:cBhvr>
                                      <p:to>
                                        <p:strVal val="visible"/>
                                      </p:to>
                                    </p:set>
                                    <p:anim calcmode="lin" valueType="num">
                                      <p:cBhvr>
                                        <p:cTn id="19" dur="5000" fill="hold"/>
                                        <p:tgtEl>
                                          <p:spTgt spid="273412"/>
                                        </p:tgtEl>
                                        <p:attrNameLst>
                                          <p:attrName>ppt_w</p:attrName>
                                        </p:attrNameLst>
                                      </p:cBhvr>
                                      <p:tavLst>
                                        <p:tav tm="0">
                                          <p:val>
                                            <p:fltVal val="0"/>
                                          </p:val>
                                        </p:tav>
                                        <p:tav tm="100000">
                                          <p:val>
                                            <p:strVal val="#ppt_w"/>
                                          </p:val>
                                        </p:tav>
                                      </p:tavLst>
                                    </p:anim>
                                    <p:anim calcmode="lin" valueType="num">
                                      <p:cBhvr>
                                        <p:cTn id="20" dur="5000" fill="hold"/>
                                        <p:tgtEl>
                                          <p:spTgt spid="273412"/>
                                        </p:tgtEl>
                                        <p:attrNameLst>
                                          <p:attrName>ppt_h</p:attrName>
                                        </p:attrNameLst>
                                      </p:cBhvr>
                                      <p:tavLst>
                                        <p:tav tm="0">
                                          <p:val>
                                            <p:fltVal val="0"/>
                                          </p:val>
                                        </p:tav>
                                        <p:tav tm="100000">
                                          <p:val>
                                            <p:strVal val="#ppt_h"/>
                                          </p:val>
                                        </p:tav>
                                      </p:tavLst>
                                    </p:anim>
                                    <p:anim calcmode="lin" valueType="num">
                                      <p:cBhvr>
                                        <p:cTn id="21" dur="5000" fill="hold"/>
                                        <p:tgtEl>
                                          <p:spTgt spid="273412"/>
                                        </p:tgtEl>
                                        <p:attrNameLst>
                                          <p:attrName>style.rotation</p:attrName>
                                        </p:attrNameLst>
                                      </p:cBhvr>
                                      <p:tavLst>
                                        <p:tav tm="0">
                                          <p:val>
                                            <p:fltVal val="90"/>
                                          </p:val>
                                        </p:tav>
                                        <p:tav tm="100000">
                                          <p:val>
                                            <p:fltVal val="0"/>
                                          </p:val>
                                        </p:tav>
                                      </p:tavLst>
                                    </p:anim>
                                    <p:animEffect transition="in" filter="fade">
                                      <p:cBhvr>
                                        <p:cTn id="22" dur="5000"/>
                                        <p:tgtEl>
                                          <p:spTgt spid="27341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3" presetID="28" presetClass="entr" presetSubtype="0" repeatCount="2000" fill="hold" grpId="0" nodeType="withEffect">
                                  <p:stCondLst>
                                    <p:cond delay="0"/>
                                  </p:stCondLst>
                                  <p:childTnLst>
                                    <p:set>
                                      <p:cBhvr>
                                        <p:cTn id="24" dur="1" fill="hold">
                                          <p:stCondLst>
                                            <p:cond delay="0"/>
                                          </p:stCondLst>
                                        </p:cTn>
                                        <p:tgtEl>
                                          <p:spTgt spid="273418"/>
                                        </p:tgtEl>
                                        <p:attrNameLst>
                                          <p:attrName>style.visibility</p:attrName>
                                        </p:attrNameLst>
                                      </p:cBhvr>
                                      <p:to>
                                        <p:strVal val="visible"/>
                                      </p:to>
                                    </p:set>
                                    <p:anim calcmode="lin" valueType="num">
                                      <p:cBhvr>
                                        <p:cTn id="25" dur="15000" fill="hold"/>
                                        <p:tgtEl>
                                          <p:spTgt spid="273418"/>
                                        </p:tgtEl>
                                        <p:attrNameLst>
                                          <p:attrName>ppt_x</p:attrName>
                                        </p:attrNameLst>
                                      </p:cBhvr>
                                      <p:tavLst>
                                        <p:tav tm="0">
                                          <p:val>
                                            <p:strVal val="#ppt_x"/>
                                          </p:val>
                                        </p:tav>
                                        <p:tav tm="100000">
                                          <p:val>
                                            <p:strVal val="#ppt_x"/>
                                          </p:val>
                                        </p:tav>
                                      </p:tavLst>
                                    </p:anim>
                                    <p:anim calcmode="lin" valueType="num">
                                      <p:cBhvr>
                                        <p:cTn id="26" dur="15000" fill="hold"/>
                                        <p:tgtEl>
                                          <p:spTgt spid="273418"/>
                                        </p:tgtEl>
                                        <p:attrNameLst>
                                          <p:attrName>ppt_y</p:attrName>
                                        </p:attrNameLst>
                                      </p:cBhvr>
                                      <p:tavLst>
                                        <p:tav tm="0">
                                          <p:val>
                                            <p:strVal val="#ppt_y+1"/>
                                          </p:val>
                                        </p:tav>
                                        <p:tav tm="100000">
                                          <p:val>
                                            <p:strVal val="#ppt_y-1"/>
                                          </p:val>
                                        </p:tav>
                                      </p:tavLst>
                                    </p:anim>
                                  </p:childTnLst>
                                </p:cTn>
                              </p:par>
                              <p:par>
                                <p:cTn id="27" presetID="31" presetClass="entr" presetSubtype="0" fill="hold" nodeType="withEffect">
                                  <p:stCondLst>
                                    <p:cond delay="400"/>
                                  </p:stCondLst>
                                  <p:iterate type="lt">
                                    <p:tmPct val="5000"/>
                                  </p:iterate>
                                  <p:childTnLst>
                                    <p:set>
                                      <p:cBhvr>
                                        <p:cTn id="28" dur="1" fill="hold">
                                          <p:stCondLst>
                                            <p:cond delay="0"/>
                                          </p:stCondLst>
                                        </p:cTn>
                                        <p:tgtEl>
                                          <p:spTgt spid="273413"/>
                                        </p:tgtEl>
                                        <p:attrNameLst>
                                          <p:attrName>style.visibility</p:attrName>
                                        </p:attrNameLst>
                                      </p:cBhvr>
                                      <p:to>
                                        <p:strVal val="visible"/>
                                      </p:to>
                                    </p:set>
                                    <p:anim calcmode="lin" valueType="num">
                                      <p:cBhvr>
                                        <p:cTn id="29" dur="5000" fill="hold"/>
                                        <p:tgtEl>
                                          <p:spTgt spid="273413"/>
                                        </p:tgtEl>
                                        <p:attrNameLst>
                                          <p:attrName>ppt_w</p:attrName>
                                        </p:attrNameLst>
                                      </p:cBhvr>
                                      <p:tavLst>
                                        <p:tav tm="0">
                                          <p:val>
                                            <p:fltVal val="0"/>
                                          </p:val>
                                        </p:tav>
                                        <p:tav tm="100000">
                                          <p:val>
                                            <p:strVal val="#ppt_w"/>
                                          </p:val>
                                        </p:tav>
                                      </p:tavLst>
                                    </p:anim>
                                    <p:anim calcmode="lin" valueType="num">
                                      <p:cBhvr>
                                        <p:cTn id="30" dur="5000" fill="hold"/>
                                        <p:tgtEl>
                                          <p:spTgt spid="273413"/>
                                        </p:tgtEl>
                                        <p:attrNameLst>
                                          <p:attrName>ppt_h</p:attrName>
                                        </p:attrNameLst>
                                      </p:cBhvr>
                                      <p:tavLst>
                                        <p:tav tm="0">
                                          <p:val>
                                            <p:fltVal val="0"/>
                                          </p:val>
                                        </p:tav>
                                        <p:tav tm="100000">
                                          <p:val>
                                            <p:strVal val="#ppt_h"/>
                                          </p:val>
                                        </p:tav>
                                      </p:tavLst>
                                    </p:anim>
                                    <p:anim calcmode="lin" valueType="num">
                                      <p:cBhvr>
                                        <p:cTn id="31" dur="5000" fill="hold"/>
                                        <p:tgtEl>
                                          <p:spTgt spid="273413"/>
                                        </p:tgtEl>
                                        <p:attrNameLst>
                                          <p:attrName>style.rotation</p:attrName>
                                        </p:attrNameLst>
                                      </p:cBhvr>
                                      <p:tavLst>
                                        <p:tav tm="0">
                                          <p:val>
                                            <p:fltVal val="90"/>
                                          </p:val>
                                        </p:tav>
                                        <p:tav tm="100000">
                                          <p:val>
                                            <p:fltVal val="0"/>
                                          </p:val>
                                        </p:tav>
                                      </p:tavLst>
                                    </p:anim>
                                    <p:animEffect transition="in" filter="fade">
                                      <p:cBhvr>
                                        <p:cTn id="32" dur="5000"/>
                                        <p:tgtEl>
                                          <p:spTgt spid="273413"/>
                                        </p:tgtEl>
                                      </p:cBhvr>
                                    </p:animEffect>
                                  </p:childTnLst>
                                  <p:subTnLst>
                                    <p:audio>
                                      <p:cMediaNode>
                                        <p:cTn display="0" masterRel="sameClick">
                                          <p:stCondLst>
                                            <p:cond evt="begin" delay="0">
                                              <p:tn val="27"/>
                                            </p:cond>
                                          </p:stCondLst>
                                          <p:endCondLst>
                                            <p:cond evt="onStopAudio" delay="0">
                                              <p:tgtEl>
                                                <p:sldTgt/>
                                              </p:tgtEl>
                                            </p:cond>
                                          </p:endCondLst>
                                        </p:cTn>
                                        <p:tgtEl>
                                          <p:sndTgt r:embed="rId2" name="applause.wav"/>
                                        </p:tgtEl>
                                      </p:cMediaNode>
                                    </p:audio>
                                  </p:subTnLst>
                                </p:cTn>
                              </p:par>
                              <p:par>
                                <p:cTn id="33" presetID="6" presetClass="emph" presetSubtype="0" repeatCount="indefinite" fill="hold" nodeType="withEffect">
                                  <p:stCondLst>
                                    <p:cond delay="0"/>
                                  </p:stCondLst>
                                  <p:childTnLst>
                                    <p:animScale>
                                      <p:cBhvr>
                                        <p:cTn id="34" dur="3000" fill="hold"/>
                                        <p:tgtEl>
                                          <p:spTgt spid="275459"/>
                                        </p:tgtEl>
                                      </p:cBhvr>
                                      <p:by x="150000" y="150000"/>
                                    </p:animScale>
                                  </p:childTnLst>
                                </p:cTn>
                              </p:par>
                              <p:par>
                                <p:cTn id="35" presetID="28" presetClass="entr" presetSubtype="0" repeatCount="2000" fill="hold" grpId="0" nodeType="withEffect">
                                  <p:stCondLst>
                                    <p:cond delay="0"/>
                                  </p:stCondLst>
                                  <p:childTnLst>
                                    <p:set>
                                      <p:cBhvr>
                                        <p:cTn id="36" dur="1" fill="hold">
                                          <p:stCondLst>
                                            <p:cond delay="0"/>
                                          </p:stCondLst>
                                        </p:cTn>
                                        <p:tgtEl>
                                          <p:spTgt spid="273416"/>
                                        </p:tgtEl>
                                        <p:attrNameLst>
                                          <p:attrName>style.visibility</p:attrName>
                                        </p:attrNameLst>
                                      </p:cBhvr>
                                      <p:to>
                                        <p:strVal val="visible"/>
                                      </p:to>
                                    </p:set>
                                    <p:anim calcmode="lin" valueType="num">
                                      <p:cBhvr>
                                        <p:cTn id="37" dur="15000" fill="hold"/>
                                        <p:tgtEl>
                                          <p:spTgt spid="273416"/>
                                        </p:tgtEl>
                                        <p:attrNameLst>
                                          <p:attrName>ppt_x</p:attrName>
                                        </p:attrNameLst>
                                      </p:cBhvr>
                                      <p:tavLst>
                                        <p:tav tm="0">
                                          <p:val>
                                            <p:strVal val="#ppt_x"/>
                                          </p:val>
                                        </p:tav>
                                        <p:tav tm="100000">
                                          <p:val>
                                            <p:strVal val="#ppt_x"/>
                                          </p:val>
                                        </p:tav>
                                      </p:tavLst>
                                    </p:anim>
                                    <p:anim calcmode="lin" valueType="num">
                                      <p:cBhvr>
                                        <p:cTn id="38" dur="15000" fill="hold"/>
                                        <p:tgtEl>
                                          <p:spTgt spid="273416"/>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6" grpId="0"/>
      <p:bldP spid="2734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a:extLst>
              <a:ext uri="{FF2B5EF4-FFF2-40B4-BE49-F238E27FC236}">
                <a16:creationId xmlns:a16="http://schemas.microsoft.com/office/drawing/2014/main" xmlns="" id="{ABF8DA0B-3FE0-064C-977F-20463758D579}"/>
              </a:ext>
            </a:extLst>
          </p:cNvPr>
          <p:cNvSpPr txBox="1">
            <a:spLocks noChangeArrowheads="1"/>
          </p:cNvSpPr>
          <p:nvPr/>
        </p:nvSpPr>
        <p:spPr bwMode="auto">
          <a:xfrm>
            <a:off x="762000" y="457200"/>
            <a:ext cx="731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400">
                <a:latin typeface="Times New Roman" panose="02020603050405020304" pitchFamily="18" charset="0"/>
                <a:cs typeface="Times New Roman" panose="02020603050405020304" pitchFamily="18" charset="0"/>
              </a:rPr>
              <a:t>XEM video và cho biết đoạn video này nói về vấn đề gì?</a:t>
            </a:r>
          </a:p>
        </p:txBody>
      </p:sp>
      <p:sp>
        <p:nvSpPr>
          <p:cNvPr id="5123" name="TextBox 4">
            <a:extLst>
              <a:ext uri="{FF2B5EF4-FFF2-40B4-BE49-F238E27FC236}">
                <a16:creationId xmlns:a16="http://schemas.microsoft.com/office/drawing/2014/main" xmlns="" id="{F133AAB4-BCE3-DC41-BC6D-9D3D9CE5EE55}"/>
              </a:ext>
            </a:extLst>
          </p:cNvPr>
          <p:cNvSpPr txBox="1">
            <a:spLocks noChangeArrowheads="1"/>
          </p:cNvSpPr>
          <p:nvPr/>
        </p:nvSpPr>
        <p:spPr bwMode="auto">
          <a:xfrm>
            <a:off x="3124200" y="6030913"/>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a:t>https://youtu.be/6pfxhL9lCAk</a:t>
            </a:r>
          </a:p>
        </p:txBody>
      </p:sp>
      <p:pic>
        <p:nvPicPr>
          <p:cNvPr id="3" name="Online Media 2" title="CHAMPA">
            <a:hlinkClick r:id="" action="ppaction://media"/>
            <a:extLst>
              <a:ext uri="{FF2B5EF4-FFF2-40B4-BE49-F238E27FC236}">
                <a16:creationId xmlns:a16="http://schemas.microsoft.com/office/drawing/2014/main" xmlns="" id="{7FCF25EB-DF2E-1A4F-A8E4-EAD12F78E03E}"/>
              </a:ext>
            </a:extLst>
          </p:cNvPr>
          <p:cNvPicPr>
            <a:picLocks noRot="1" noChangeAspect="1"/>
          </p:cNvPicPr>
          <p:nvPr>
            <a:videoFile r:link="rId1"/>
          </p:nvPr>
        </p:nvPicPr>
        <p:blipFill>
          <a:blip r:embed="rId3"/>
          <a:stretch>
            <a:fillRect/>
          </a:stretch>
        </p:blipFill>
        <p:spPr>
          <a:xfrm>
            <a:off x="457200" y="919163"/>
            <a:ext cx="8686800" cy="5111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a:extLst>
              <a:ext uri="{FF2B5EF4-FFF2-40B4-BE49-F238E27FC236}">
                <a16:creationId xmlns:a16="http://schemas.microsoft.com/office/drawing/2014/main" xmlns="" id="{693CD81B-18AB-4B4B-8A75-85B88912236D}"/>
              </a:ext>
            </a:extLst>
          </p:cNvPr>
          <p:cNvSpPr>
            <a:spLocks noChangeArrowheads="1"/>
          </p:cNvSpPr>
          <p:nvPr/>
        </p:nvSpPr>
        <p:spPr bwMode="auto">
          <a:xfrm>
            <a:off x="1428750" y="2890838"/>
            <a:ext cx="26860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b="1">
                <a:solidFill>
                  <a:srgbClr val="FF0000"/>
                </a:solidFill>
                <a:latin typeface="Times New Roman" panose="02020603050405020304" pitchFamily="18" charset="0"/>
                <a:cs typeface="Times New Roman" panose="02020603050405020304" pitchFamily="18" charset="0"/>
              </a:rPr>
              <a:t>   </a:t>
            </a:r>
            <a:endParaRPr lang="en-US" altLang="en-US">
              <a:solidFill>
                <a:srgbClr val="FF0000"/>
              </a:solidFill>
              <a:latin typeface="Times New Roman" panose="02020603050405020304" pitchFamily="18" charset="0"/>
              <a:cs typeface="Times New Roman" panose="02020603050405020304" pitchFamily="18" charset="0"/>
            </a:endParaRPr>
          </a:p>
        </p:txBody>
      </p:sp>
      <p:sp>
        <p:nvSpPr>
          <p:cNvPr id="11269" name="Rectangle 5">
            <a:extLst>
              <a:ext uri="{FF2B5EF4-FFF2-40B4-BE49-F238E27FC236}">
                <a16:creationId xmlns:a16="http://schemas.microsoft.com/office/drawing/2014/main" xmlns="" id="{ADE57AC9-651C-9F46-9946-F7A115989F19}"/>
              </a:ext>
            </a:extLst>
          </p:cNvPr>
          <p:cNvSpPr>
            <a:spLocks noChangeArrowheads="1"/>
          </p:cNvSpPr>
          <p:nvPr/>
        </p:nvSpPr>
        <p:spPr bwMode="auto">
          <a:xfrm>
            <a:off x="1325563" y="3546475"/>
            <a:ext cx="6686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a:solidFill>
                <a:srgbClr val="FF0000"/>
              </a:solidFill>
              <a:latin typeface="Times New Roman" panose="02020603050405020304" pitchFamily="18" charset="0"/>
              <a:cs typeface="Times New Roman" panose="02020603050405020304" pitchFamily="18" charset="0"/>
            </a:endParaRPr>
          </a:p>
        </p:txBody>
      </p:sp>
      <p:pic>
        <p:nvPicPr>
          <p:cNvPr id="6148" name="Picture 16" descr="0830js5b15daddi012pz8">
            <a:extLst>
              <a:ext uri="{FF2B5EF4-FFF2-40B4-BE49-F238E27FC236}">
                <a16:creationId xmlns:a16="http://schemas.microsoft.com/office/drawing/2014/main" xmlns="" id="{F7FF74B5-CA98-2F42-930A-7F1690D5EDD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764588" y="3841750"/>
            <a:ext cx="3238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7" descr="0830js5b15daddi012pz8">
            <a:extLst>
              <a:ext uri="{FF2B5EF4-FFF2-40B4-BE49-F238E27FC236}">
                <a16:creationId xmlns:a16="http://schemas.microsoft.com/office/drawing/2014/main" xmlns="" id="{09A5EEDE-E26B-D949-9497-786D2423C4E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288" y="3440113"/>
            <a:ext cx="3238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0" name="Group 18">
            <a:extLst>
              <a:ext uri="{FF2B5EF4-FFF2-40B4-BE49-F238E27FC236}">
                <a16:creationId xmlns:a16="http://schemas.microsoft.com/office/drawing/2014/main" xmlns="" id="{9C8EC675-B8F5-F24B-AE1A-E9FA8F616083}"/>
              </a:ext>
            </a:extLst>
          </p:cNvPr>
          <p:cNvGrpSpPr>
            <a:grpSpLocks/>
          </p:cNvGrpSpPr>
          <p:nvPr/>
        </p:nvGrpSpPr>
        <p:grpSpPr bwMode="auto">
          <a:xfrm>
            <a:off x="638175" y="1371600"/>
            <a:ext cx="1274763" cy="1065213"/>
            <a:chOff x="5407" y="2021"/>
            <a:chExt cx="1825" cy="1735"/>
          </a:xfrm>
        </p:grpSpPr>
        <p:sp>
          <p:nvSpPr>
            <p:cNvPr id="6154" name="Freeform 19">
              <a:extLst>
                <a:ext uri="{FF2B5EF4-FFF2-40B4-BE49-F238E27FC236}">
                  <a16:creationId xmlns:a16="http://schemas.microsoft.com/office/drawing/2014/main" xmlns="" id="{CA38A1D6-C88C-7C4D-A3DB-08650688D5D1}"/>
                </a:ext>
              </a:extLst>
            </p:cNvPr>
            <p:cNvSpPr>
              <a:spLocks/>
            </p:cNvSpPr>
            <p:nvPr/>
          </p:nvSpPr>
          <p:spPr bwMode="auto">
            <a:xfrm>
              <a:off x="5519" y="3176"/>
              <a:ext cx="45" cy="178"/>
            </a:xfrm>
            <a:custGeom>
              <a:avLst/>
              <a:gdLst>
                <a:gd name="T0" fmla="*/ 0 w 56"/>
                <a:gd name="T1" fmla="*/ 2 h 227"/>
                <a:gd name="T2" fmla="*/ 2 w 56"/>
                <a:gd name="T3" fmla="*/ 2 h 227"/>
                <a:gd name="T4" fmla="*/ 2 w 56"/>
                <a:gd name="T5" fmla="*/ 2 h 227"/>
                <a:gd name="T6" fmla="*/ 2 w 56"/>
                <a:gd name="T7" fmla="*/ 2 h 227"/>
                <a:gd name="T8" fmla="*/ 2 w 56"/>
                <a:gd name="T9" fmla="*/ 2 h 227"/>
                <a:gd name="T10" fmla="*/ 2 w 56"/>
                <a:gd name="T11" fmla="*/ 2 h 227"/>
                <a:gd name="T12" fmla="*/ 2 w 56"/>
                <a:gd name="T13" fmla="*/ 2 h 227"/>
                <a:gd name="T14" fmla="*/ 2 w 56"/>
                <a:gd name="T15" fmla="*/ 2 h 227"/>
                <a:gd name="T16" fmla="*/ 2 w 56"/>
                <a:gd name="T17" fmla="*/ 2 h 227"/>
                <a:gd name="T18" fmla="*/ 2 w 56"/>
                <a:gd name="T19" fmla="*/ 2 h 227"/>
                <a:gd name="T20" fmla="*/ 2 w 56"/>
                <a:gd name="T21" fmla="*/ 2 h 227"/>
                <a:gd name="T22" fmla="*/ 2 w 56"/>
                <a:gd name="T23" fmla="*/ 2 h 227"/>
                <a:gd name="T24" fmla="*/ 2 w 56"/>
                <a:gd name="T25" fmla="*/ 0 h 227"/>
                <a:gd name="T26" fmla="*/ 0 w 56"/>
                <a:gd name="T27" fmla="*/ 2 h 2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
                <a:gd name="T43" fmla="*/ 0 h 227"/>
                <a:gd name="T44" fmla="*/ 56 w 56"/>
                <a:gd name="T45" fmla="*/ 227 h 2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 h="227">
                  <a:moveTo>
                    <a:pt x="0" y="13"/>
                  </a:moveTo>
                  <a:lnTo>
                    <a:pt x="3" y="66"/>
                  </a:lnTo>
                  <a:lnTo>
                    <a:pt x="12" y="119"/>
                  </a:lnTo>
                  <a:lnTo>
                    <a:pt x="22" y="173"/>
                  </a:lnTo>
                  <a:lnTo>
                    <a:pt x="32" y="227"/>
                  </a:lnTo>
                  <a:lnTo>
                    <a:pt x="41" y="190"/>
                  </a:lnTo>
                  <a:lnTo>
                    <a:pt x="42" y="154"/>
                  </a:lnTo>
                  <a:lnTo>
                    <a:pt x="45" y="125"/>
                  </a:lnTo>
                  <a:lnTo>
                    <a:pt x="56" y="108"/>
                  </a:lnTo>
                  <a:lnTo>
                    <a:pt x="46" y="90"/>
                  </a:lnTo>
                  <a:lnTo>
                    <a:pt x="41" y="66"/>
                  </a:lnTo>
                  <a:lnTo>
                    <a:pt x="41" y="36"/>
                  </a:lnTo>
                  <a:lnTo>
                    <a:pt x="46"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55" name="Freeform 20">
              <a:extLst>
                <a:ext uri="{FF2B5EF4-FFF2-40B4-BE49-F238E27FC236}">
                  <a16:creationId xmlns:a16="http://schemas.microsoft.com/office/drawing/2014/main" xmlns="" id="{416CCA4F-965A-CF47-BD03-26E898218F17}"/>
                </a:ext>
              </a:extLst>
            </p:cNvPr>
            <p:cNvSpPr>
              <a:spLocks/>
            </p:cNvSpPr>
            <p:nvPr/>
          </p:nvSpPr>
          <p:spPr bwMode="auto">
            <a:xfrm>
              <a:off x="5519" y="2021"/>
              <a:ext cx="896" cy="1165"/>
            </a:xfrm>
            <a:custGeom>
              <a:avLst/>
              <a:gdLst>
                <a:gd name="T0" fmla="*/ 1 w 1133"/>
                <a:gd name="T1" fmla="*/ 7 h 1492"/>
                <a:gd name="T2" fmla="*/ 0 w 1133"/>
                <a:gd name="T3" fmla="*/ 6 h 1492"/>
                <a:gd name="T4" fmla="*/ 1 w 1133"/>
                <a:gd name="T5" fmla="*/ 5 h 1492"/>
                <a:gd name="T6" fmla="*/ 2 w 1133"/>
                <a:gd name="T7" fmla="*/ 5 h 1492"/>
                <a:gd name="T8" fmla="*/ 2 w 1133"/>
                <a:gd name="T9" fmla="*/ 5 h 1492"/>
                <a:gd name="T10" fmla="*/ 2 w 1133"/>
                <a:gd name="T11" fmla="*/ 4 h 1492"/>
                <a:gd name="T12" fmla="*/ 2 w 1133"/>
                <a:gd name="T13" fmla="*/ 4 h 1492"/>
                <a:gd name="T14" fmla="*/ 2 w 1133"/>
                <a:gd name="T15" fmla="*/ 3 h 1492"/>
                <a:gd name="T16" fmla="*/ 2 w 1133"/>
                <a:gd name="T17" fmla="*/ 2 h 1492"/>
                <a:gd name="T18" fmla="*/ 3 w 1133"/>
                <a:gd name="T19" fmla="*/ 2 h 1492"/>
                <a:gd name="T20" fmla="*/ 4 w 1133"/>
                <a:gd name="T21" fmla="*/ 2 h 1492"/>
                <a:gd name="T22" fmla="*/ 5 w 1133"/>
                <a:gd name="T23" fmla="*/ 2 h 1492"/>
                <a:gd name="T24" fmla="*/ 5 w 1133"/>
                <a:gd name="T25" fmla="*/ 2 h 1492"/>
                <a:gd name="T26" fmla="*/ 6 w 1133"/>
                <a:gd name="T27" fmla="*/ 2 h 1492"/>
                <a:gd name="T28" fmla="*/ 6 w 1133"/>
                <a:gd name="T29" fmla="*/ 2 h 1492"/>
                <a:gd name="T30" fmla="*/ 6 w 1133"/>
                <a:gd name="T31" fmla="*/ 2 h 1492"/>
                <a:gd name="T32" fmla="*/ 6 w 1133"/>
                <a:gd name="T33" fmla="*/ 2 h 1492"/>
                <a:gd name="T34" fmla="*/ 6 w 1133"/>
                <a:gd name="T35" fmla="*/ 2 h 1492"/>
                <a:gd name="T36" fmla="*/ 6 w 1133"/>
                <a:gd name="T37" fmla="*/ 2 h 1492"/>
                <a:gd name="T38" fmla="*/ 6 w 1133"/>
                <a:gd name="T39" fmla="*/ 2 h 1492"/>
                <a:gd name="T40" fmla="*/ 5 w 1133"/>
                <a:gd name="T41" fmla="*/ 2 h 1492"/>
                <a:gd name="T42" fmla="*/ 5 w 1133"/>
                <a:gd name="T43" fmla="*/ 2 h 1492"/>
                <a:gd name="T44" fmla="*/ 5 w 1133"/>
                <a:gd name="T45" fmla="*/ 2 h 1492"/>
                <a:gd name="T46" fmla="*/ 5 w 1133"/>
                <a:gd name="T47" fmla="*/ 2 h 1492"/>
                <a:gd name="T48" fmla="*/ 5 w 1133"/>
                <a:gd name="T49" fmla="*/ 2 h 1492"/>
                <a:gd name="T50" fmla="*/ 5 w 1133"/>
                <a:gd name="T51" fmla="*/ 2 h 1492"/>
                <a:gd name="T52" fmla="*/ 5 w 1133"/>
                <a:gd name="T53" fmla="*/ 2 h 1492"/>
                <a:gd name="T54" fmla="*/ 5 w 1133"/>
                <a:gd name="T55" fmla="*/ 2 h 1492"/>
                <a:gd name="T56" fmla="*/ 5 w 1133"/>
                <a:gd name="T57" fmla="*/ 2 h 1492"/>
                <a:gd name="T58" fmla="*/ 5 w 1133"/>
                <a:gd name="T59" fmla="*/ 2 h 1492"/>
                <a:gd name="T60" fmla="*/ 5 w 1133"/>
                <a:gd name="T61" fmla="*/ 2 h 1492"/>
                <a:gd name="T62" fmla="*/ 4 w 1133"/>
                <a:gd name="T63" fmla="*/ 2 h 1492"/>
                <a:gd name="T64" fmla="*/ 4 w 1133"/>
                <a:gd name="T65" fmla="*/ 3 h 1492"/>
                <a:gd name="T66" fmla="*/ 4 w 1133"/>
                <a:gd name="T67" fmla="*/ 3 h 1492"/>
                <a:gd name="T68" fmla="*/ 3 w 1133"/>
                <a:gd name="T69" fmla="*/ 3 h 1492"/>
                <a:gd name="T70" fmla="*/ 3 w 1133"/>
                <a:gd name="T71" fmla="*/ 3 h 1492"/>
                <a:gd name="T72" fmla="*/ 3 w 1133"/>
                <a:gd name="T73" fmla="*/ 3 h 1492"/>
                <a:gd name="T74" fmla="*/ 3 w 1133"/>
                <a:gd name="T75" fmla="*/ 3 h 1492"/>
                <a:gd name="T76" fmla="*/ 4 w 1133"/>
                <a:gd name="T77" fmla="*/ 3 h 1492"/>
                <a:gd name="T78" fmla="*/ 4 w 1133"/>
                <a:gd name="T79" fmla="*/ 3 h 1492"/>
                <a:gd name="T80" fmla="*/ 4 w 1133"/>
                <a:gd name="T81" fmla="*/ 3 h 1492"/>
                <a:gd name="T82" fmla="*/ 4 w 1133"/>
                <a:gd name="T83" fmla="*/ 3 h 1492"/>
                <a:gd name="T84" fmla="*/ 5 w 1133"/>
                <a:gd name="T85" fmla="*/ 3 h 1492"/>
                <a:gd name="T86" fmla="*/ 5 w 1133"/>
                <a:gd name="T87" fmla="*/ 3 h 1492"/>
                <a:gd name="T88" fmla="*/ 5 w 1133"/>
                <a:gd name="T89" fmla="*/ 3 h 1492"/>
                <a:gd name="T90" fmla="*/ 4 w 1133"/>
                <a:gd name="T91" fmla="*/ 3 h 1492"/>
                <a:gd name="T92" fmla="*/ 4 w 1133"/>
                <a:gd name="T93" fmla="*/ 3 h 1492"/>
                <a:gd name="T94" fmla="*/ 4 w 1133"/>
                <a:gd name="T95" fmla="*/ 3 h 1492"/>
                <a:gd name="T96" fmla="*/ 3 w 1133"/>
                <a:gd name="T97" fmla="*/ 4 h 1492"/>
                <a:gd name="T98" fmla="*/ 3 w 1133"/>
                <a:gd name="T99" fmla="*/ 4 h 1492"/>
                <a:gd name="T100" fmla="*/ 2 w 1133"/>
                <a:gd name="T101" fmla="*/ 5 h 1492"/>
                <a:gd name="T102" fmla="*/ 2 w 1133"/>
                <a:gd name="T103" fmla="*/ 5 h 1492"/>
                <a:gd name="T104" fmla="*/ 2 w 1133"/>
                <a:gd name="T105" fmla="*/ 5 h 1492"/>
                <a:gd name="T106" fmla="*/ 2 w 1133"/>
                <a:gd name="T107" fmla="*/ 5 h 1492"/>
                <a:gd name="T108" fmla="*/ 2 w 1133"/>
                <a:gd name="T109" fmla="*/ 5 h 1492"/>
                <a:gd name="T110" fmla="*/ 2 w 1133"/>
                <a:gd name="T111" fmla="*/ 5 h 1492"/>
                <a:gd name="T112" fmla="*/ 2 w 1133"/>
                <a:gd name="T113" fmla="*/ 5 h 1492"/>
                <a:gd name="T114" fmla="*/ 2 w 1133"/>
                <a:gd name="T115" fmla="*/ 5 h 1492"/>
                <a:gd name="T116" fmla="*/ 2 w 1133"/>
                <a:gd name="T117" fmla="*/ 5 h 1492"/>
                <a:gd name="T118" fmla="*/ 2 w 1133"/>
                <a:gd name="T119" fmla="*/ 5 h 1492"/>
                <a:gd name="T120" fmla="*/ 2 w 1133"/>
                <a:gd name="T121" fmla="*/ 7 h 14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492"/>
                <a:gd name="T185" fmla="*/ 1133 w 1133"/>
                <a:gd name="T186" fmla="*/ 1492 h 14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492">
                  <a:moveTo>
                    <a:pt x="1" y="1492"/>
                  </a:moveTo>
                  <a:lnTo>
                    <a:pt x="1" y="1487"/>
                  </a:lnTo>
                  <a:lnTo>
                    <a:pt x="0" y="1474"/>
                  </a:lnTo>
                  <a:lnTo>
                    <a:pt x="0" y="1454"/>
                  </a:lnTo>
                  <a:lnTo>
                    <a:pt x="0" y="1425"/>
                  </a:lnTo>
                  <a:lnTo>
                    <a:pt x="1" y="1389"/>
                  </a:lnTo>
                  <a:lnTo>
                    <a:pt x="6" y="1346"/>
                  </a:lnTo>
                  <a:lnTo>
                    <a:pt x="11" y="1299"/>
                  </a:lnTo>
                  <a:lnTo>
                    <a:pt x="21" y="1243"/>
                  </a:lnTo>
                  <a:lnTo>
                    <a:pt x="34" y="1184"/>
                  </a:lnTo>
                  <a:lnTo>
                    <a:pt x="53" y="1117"/>
                  </a:lnTo>
                  <a:lnTo>
                    <a:pt x="76" y="1047"/>
                  </a:lnTo>
                  <a:lnTo>
                    <a:pt x="105" y="973"/>
                  </a:lnTo>
                  <a:lnTo>
                    <a:pt x="140" y="894"/>
                  </a:lnTo>
                  <a:lnTo>
                    <a:pt x="181" y="814"/>
                  </a:lnTo>
                  <a:lnTo>
                    <a:pt x="230" y="729"/>
                  </a:lnTo>
                  <a:lnTo>
                    <a:pt x="288" y="641"/>
                  </a:lnTo>
                  <a:lnTo>
                    <a:pt x="350" y="559"/>
                  </a:lnTo>
                  <a:lnTo>
                    <a:pt x="415" y="482"/>
                  </a:lnTo>
                  <a:lnTo>
                    <a:pt x="482" y="413"/>
                  </a:lnTo>
                  <a:lnTo>
                    <a:pt x="553" y="348"/>
                  </a:lnTo>
                  <a:lnTo>
                    <a:pt x="623" y="291"/>
                  </a:lnTo>
                  <a:lnTo>
                    <a:pt x="694" y="238"/>
                  </a:lnTo>
                  <a:lnTo>
                    <a:pt x="763" y="192"/>
                  </a:lnTo>
                  <a:lnTo>
                    <a:pt x="829" y="150"/>
                  </a:lnTo>
                  <a:lnTo>
                    <a:pt x="891" y="114"/>
                  </a:lnTo>
                  <a:lnTo>
                    <a:pt x="949" y="82"/>
                  </a:lnTo>
                  <a:lnTo>
                    <a:pt x="1001" y="58"/>
                  </a:lnTo>
                  <a:lnTo>
                    <a:pt x="1045" y="36"/>
                  </a:lnTo>
                  <a:lnTo>
                    <a:pt x="1083" y="20"/>
                  </a:lnTo>
                  <a:lnTo>
                    <a:pt x="1110" y="9"/>
                  </a:lnTo>
                  <a:lnTo>
                    <a:pt x="1127" y="3"/>
                  </a:lnTo>
                  <a:lnTo>
                    <a:pt x="1133" y="0"/>
                  </a:lnTo>
                  <a:lnTo>
                    <a:pt x="1132" y="3"/>
                  </a:lnTo>
                  <a:lnTo>
                    <a:pt x="1126" y="13"/>
                  </a:lnTo>
                  <a:lnTo>
                    <a:pt x="1116" y="29"/>
                  </a:lnTo>
                  <a:lnTo>
                    <a:pt x="1100" y="53"/>
                  </a:lnTo>
                  <a:lnTo>
                    <a:pt x="1075" y="85"/>
                  </a:lnTo>
                  <a:lnTo>
                    <a:pt x="1044" y="124"/>
                  </a:lnTo>
                  <a:lnTo>
                    <a:pt x="1003" y="173"/>
                  </a:lnTo>
                  <a:lnTo>
                    <a:pt x="952" y="232"/>
                  </a:lnTo>
                  <a:lnTo>
                    <a:pt x="911" y="281"/>
                  </a:lnTo>
                  <a:lnTo>
                    <a:pt x="877" y="327"/>
                  </a:lnTo>
                  <a:lnTo>
                    <a:pt x="848" y="371"/>
                  </a:lnTo>
                  <a:lnTo>
                    <a:pt x="826" y="413"/>
                  </a:lnTo>
                  <a:lnTo>
                    <a:pt x="808" y="452"/>
                  </a:lnTo>
                  <a:lnTo>
                    <a:pt x="795" y="490"/>
                  </a:lnTo>
                  <a:lnTo>
                    <a:pt x="785" y="524"/>
                  </a:lnTo>
                  <a:lnTo>
                    <a:pt x="777" y="556"/>
                  </a:lnTo>
                  <a:lnTo>
                    <a:pt x="774" y="585"/>
                  </a:lnTo>
                  <a:lnTo>
                    <a:pt x="773" y="611"/>
                  </a:lnTo>
                  <a:lnTo>
                    <a:pt x="773" y="632"/>
                  </a:lnTo>
                  <a:lnTo>
                    <a:pt x="774" y="651"/>
                  </a:lnTo>
                  <a:lnTo>
                    <a:pt x="776" y="665"/>
                  </a:lnTo>
                  <a:lnTo>
                    <a:pt x="777" y="675"/>
                  </a:lnTo>
                  <a:lnTo>
                    <a:pt x="780" y="681"/>
                  </a:lnTo>
                  <a:lnTo>
                    <a:pt x="780" y="684"/>
                  </a:lnTo>
                  <a:lnTo>
                    <a:pt x="782" y="684"/>
                  </a:lnTo>
                  <a:lnTo>
                    <a:pt x="783" y="681"/>
                  </a:lnTo>
                  <a:lnTo>
                    <a:pt x="785" y="680"/>
                  </a:lnTo>
                  <a:lnTo>
                    <a:pt x="783" y="678"/>
                  </a:lnTo>
                  <a:lnTo>
                    <a:pt x="777" y="678"/>
                  </a:lnTo>
                  <a:lnTo>
                    <a:pt x="766" y="680"/>
                  </a:lnTo>
                  <a:lnTo>
                    <a:pt x="746" y="683"/>
                  </a:lnTo>
                  <a:lnTo>
                    <a:pt x="717" y="690"/>
                  </a:lnTo>
                  <a:lnTo>
                    <a:pt x="684" y="698"/>
                  </a:lnTo>
                  <a:lnTo>
                    <a:pt x="655" y="706"/>
                  </a:lnTo>
                  <a:lnTo>
                    <a:pt x="629" y="713"/>
                  </a:lnTo>
                  <a:lnTo>
                    <a:pt x="607" y="717"/>
                  </a:lnTo>
                  <a:lnTo>
                    <a:pt x="589" y="723"/>
                  </a:lnTo>
                  <a:lnTo>
                    <a:pt x="576" y="726"/>
                  </a:lnTo>
                  <a:lnTo>
                    <a:pt x="569" y="727"/>
                  </a:lnTo>
                  <a:lnTo>
                    <a:pt x="566" y="729"/>
                  </a:lnTo>
                  <a:lnTo>
                    <a:pt x="569" y="727"/>
                  </a:lnTo>
                  <a:lnTo>
                    <a:pt x="576" y="723"/>
                  </a:lnTo>
                  <a:lnTo>
                    <a:pt x="589" y="717"/>
                  </a:lnTo>
                  <a:lnTo>
                    <a:pt x="605" y="711"/>
                  </a:lnTo>
                  <a:lnTo>
                    <a:pt x="623" y="706"/>
                  </a:lnTo>
                  <a:lnTo>
                    <a:pt x="645" y="703"/>
                  </a:lnTo>
                  <a:lnTo>
                    <a:pt x="668" y="703"/>
                  </a:lnTo>
                  <a:lnTo>
                    <a:pt x="692" y="707"/>
                  </a:lnTo>
                  <a:lnTo>
                    <a:pt x="714" y="714"/>
                  </a:lnTo>
                  <a:lnTo>
                    <a:pt x="733" y="723"/>
                  </a:lnTo>
                  <a:lnTo>
                    <a:pt x="746" y="731"/>
                  </a:lnTo>
                  <a:lnTo>
                    <a:pt x="756" y="740"/>
                  </a:lnTo>
                  <a:lnTo>
                    <a:pt x="763" y="749"/>
                  </a:lnTo>
                  <a:lnTo>
                    <a:pt x="769" y="756"/>
                  </a:lnTo>
                  <a:lnTo>
                    <a:pt x="770" y="760"/>
                  </a:lnTo>
                  <a:lnTo>
                    <a:pt x="772" y="762"/>
                  </a:lnTo>
                  <a:lnTo>
                    <a:pt x="769" y="763"/>
                  </a:lnTo>
                  <a:lnTo>
                    <a:pt x="759" y="767"/>
                  </a:lnTo>
                  <a:lnTo>
                    <a:pt x="744" y="775"/>
                  </a:lnTo>
                  <a:lnTo>
                    <a:pt x="726" y="788"/>
                  </a:lnTo>
                  <a:lnTo>
                    <a:pt x="704" y="805"/>
                  </a:lnTo>
                  <a:lnTo>
                    <a:pt x="678" y="828"/>
                  </a:lnTo>
                  <a:lnTo>
                    <a:pt x="651" y="855"/>
                  </a:lnTo>
                  <a:lnTo>
                    <a:pt x="622" y="891"/>
                  </a:lnTo>
                  <a:lnTo>
                    <a:pt x="590" y="939"/>
                  </a:lnTo>
                  <a:lnTo>
                    <a:pt x="554" y="1002"/>
                  </a:lnTo>
                  <a:lnTo>
                    <a:pt x="515" y="1073"/>
                  </a:lnTo>
                  <a:lnTo>
                    <a:pt x="479" y="1143"/>
                  </a:lnTo>
                  <a:lnTo>
                    <a:pt x="446" y="1211"/>
                  </a:lnTo>
                  <a:lnTo>
                    <a:pt x="419" y="1267"/>
                  </a:lnTo>
                  <a:lnTo>
                    <a:pt x="402" y="1305"/>
                  </a:lnTo>
                  <a:lnTo>
                    <a:pt x="394" y="1319"/>
                  </a:lnTo>
                  <a:lnTo>
                    <a:pt x="394" y="1317"/>
                  </a:lnTo>
                  <a:lnTo>
                    <a:pt x="391" y="1315"/>
                  </a:lnTo>
                  <a:lnTo>
                    <a:pt x="386" y="1312"/>
                  </a:lnTo>
                  <a:lnTo>
                    <a:pt x="376" y="1309"/>
                  </a:lnTo>
                  <a:lnTo>
                    <a:pt x="360" y="1306"/>
                  </a:lnTo>
                  <a:lnTo>
                    <a:pt x="340" y="1305"/>
                  </a:lnTo>
                  <a:lnTo>
                    <a:pt x="311" y="1306"/>
                  </a:lnTo>
                  <a:lnTo>
                    <a:pt x="275" y="1312"/>
                  </a:lnTo>
                  <a:lnTo>
                    <a:pt x="237" y="1320"/>
                  </a:lnTo>
                  <a:lnTo>
                    <a:pt x="203" y="1333"/>
                  </a:lnTo>
                  <a:lnTo>
                    <a:pt x="173" y="1348"/>
                  </a:lnTo>
                  <a:lnTo>
                    <a:pt x="148" y="1362"/>
                  </a:lnTo>
                  <a:lnTo>
                    <a:pt x="127" y="1375"/>
                  </a:lnTo>
                  <a:lnTo>
                    <a:pt x="112" y="1387"/>
                  </a:lnTo>
                  <a:lnTo>
                    <a:pt x="102" y="1395"/>
                  </a:lnTo>
                  <a:lnTo>
                    <a:pt x="99" y="1398"/>
                  </a:lnTo>
                  <a:lnTo>
                    <a:pt x="39" y="1490"/>
                  </a:lnTo>
                  <a:lnTo>
                    <a:pt x="1" y="14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56" name="Freeform 21">
              <a:extLst>
                <a:ext uri="{FF2B5EF4-FFF2-40B4-BE49-F238E27FC236}">
                  <a16:creationId xmlns:a16="http://schemas.microsoft.com/office/drawing/2014/main" xmlns="" id="{D61ABF32-1617-814B-9DBF-C891669C4907}"/>
                </a:ext>
              </a:extLst>
            </p:cNvPr>
            <p:cNvSpPr>
              <a:spLocks/>
            </p:cNvSpPr>
            <p:nvPr/>
          </p:nvSpPr>
          <p:spPr bwMode="auto">
            <a:xfrm>
              <a:off x="5532" y="2052"/>
              <a:ext cx="837" cy="1169"/>
            </a:xfrm>
            <a:custGeom>
              <a:avLst/>
              <a:gdLst>
                <a:gd name="T0" fmla="*/ 2 w 1058"/>
                <a:gd name="T1" fmla="*/ 6 h 1496"/>
                <a:gd name="T2" fmla="*/ 2 w 1058"/>
                <a:gd name="T3" fmla="*/ 6 h 1496"/>
                <a:gd name="T4" fmla="*/ 2 w 1058"/>
                <a:gd name="T5" fmla="*/ 6 h 1496"/>
                <a:gd name="T6" fmla="*/ 2 w 1058"/>
                <a:gd name="T7" fmla="*/ 6 h 1496"/>
                <a:gd name="T8" fmla="*/ 2 w 1058"/>
                <a:gd name="T9" fmla="*/ 6 h 1496"/>
                <a:gd name="T10" fmla="*/ 2 w 1058"/>
                <a:gd name="T11" fmla="*/ 6 h 1496"/>
                <a:gd name="T12" fmla="*/ 2 w 1058"/>
                <a:gd name="T13" fmla="*/ 5 h 1496"/>
                <a:gd name="T14" fmla="*/ 2 w 1058"/>
                <a:gd name="T15" fmla="*/ 5 h 1496"/>
                <a:gd name="T16" fmla="*/ 2 w 1058"/>
                <a:gd name="T17" fmla="*/ 5 h 1496"/>
                <a:gd name="T18" fmla="*/ 2 w 1058"/>
                <a:gd name="T19" fmla="*/ 5 h 1496"/>
                <a:gd name="T20" fmla="*/ 2 w 1058"/>
                <a:gd name="T21" fmla="*/ 5 h 1496"/>
                <a:gd name="T22" fmla="*/ 3 w 1058"/>
                <a:gd name="T23" fmla="*/ 4 h 1496"/>
                <a:gd name="T24" fmla="*/ 3 w 1058"/>
                <a:gd name="T25" fmla="*/ 4 h 1496"/>
                <a:gd name="T26" fmla="*/ 4 w 1058"/>
                <a:gd name="T27" fmla="*/ 4 h 1496"/>
                <a:gd name="T28" fmla="*/ 4 w 1058"/>
                <a:gd name="T29" fmla="*/ 3 h 1496"/>
                <a:gd name="T30" fmla="*/ 4 w 1058"/>
                <a:gd name="T31" fmla="*/ 3 h 1496"/>
                <a:gd name="T32" fmla="*/ 4 w 1058"/>
                <a:gd name="T33" fmla="*/ 3 h 1496"/>
                <a:gd name="T34" fmla="*/ 4 w 1058"/>
                <a:gd name="T35" fmla="*/ 3 h 1496"/>
                <a:gd name="T36" fmla="*/ 4 w 1058"/>
                <a:gd name="T37" fmla="*/ 3 h 1496"/>
                <a:gd name="T38" fmla="*/ 4 w 1058"/>
                <a:gd name="T39" fmla="*/ 3 h 1496"/>
                <a:gd name="T40" fmla="*/ 4 w 1058"/>
                <a:gd name="T41" fmla="*/ 3 h 1496"/>
                <a:gd name="T42" fmla="*/ 3 w 1058"/>
                <a:gd name="T43" fmla="*/ 3 h 1496"/>
                <a:gd name="T44" fmla="*/ 3 w 1058"/>
                <a:gd name="T45" fmla="*/ 3 h 1496"/>
                <a:gd name="T46" fmla="*/ 3 w 1058"/>
                <a:gd name="T47" fmla="*/ 3 h 1496"/>
                <a:gd name="T48" fmla="*/ 3 w 1058"/>
                <a:gd name="T49" fmla="*/ 3 h 1496"/>
                <a:gd name="T50" fmla="*/ 3 w 1058"/>
                <a:gd name="T51" fmla="*/ 3 h 1496"/>
                <a:gd name="T52" fmla="*/ 3 w 1058"/>
                <a:gd name="T53" fmla="*/ 3 h 1496"/>
                <a:gd name="T54" fmla="*/ 3 w 1058"/>
                <a:gd name="T55" fmla="*/ 3 h 1496"/>
                <a:gd name="T56" fmla="*/ 4 w 1058"/>
                <a:gd name="T57" fmla="*/ 3 h 1496"/>
                <a:gd name="T58" fmla="*/ 4 w 1058"/>
                <a:gd name="T59" fmla="*/ 3 h 1496"/>
                <a:gd name="T60" fmla="*/ 4 w 1058"/>
                <a:gd name="T61" fmla="*/ 3 h 1496"/>
                <a:gd name="T62" fmla="*/ 4 w 1058"/>
                <a:gd name="T63" fmla="*/ 3 h 1496"/>
                <a:gd name="T64" fmla="*/ 4 w 1058"/>
                <a:gd name="T65" fmla="*/ 3 h 1496"/>
                <a:gd name="T66" fmla="*/ 4 w 1058"/>
                <a:gd name="T67" fmla="*/ 2 h 1496"/>
                <a:gd name="T68" fmla="*/ 4 w 1058"/>
                <a:gd name="T69" fmla="*/ 2 h 1496"/>
                <a:gd name="T70" fmla="*/ 4 w 1058"/>
                <a:gd name="T71" fmla="*/ 2 h 1496"/>
                <a:gd name="T72" fmla="*/ 5 w 1058"/>
                <a:gd name="T73" fmla="*/ 2 h 1496"/>
                <a:gd name="T74" fmla="*/ 5 w 1058"/>
                <a:gd name="T75" fmla="*/ 2 h 1496"/>
                <a:gd name="T76" fmla="*/ 5 w 1058"/>
                <a:gd name="T77" fmla="*/ 2 h 1496"/>
                <a:gd name="T78" fmla="*/ 6 w 1058"/>
                <a:gd name="T79" fmla="*/ 2 h 1496"/>
                <a:gd name="T80" fmla="*/ 6 w 1058"/>
                <a:gd name="T81" fmla="*/ 2 h 1496"/>
                <a:gd name="T82" fmla="*/ 5 w 1058"/>
                <a:gd name="T83" fmla="*/ 2 h 1496"/>
                <a:gd name="T84" fmla="*/ 5 w 1058"/>
                <a:gd name="T85" fmla="*/ 2 h 1496"/>
                <a:gd name="T86" fmla="*/ 5 w 1058"/>
                <a:gd name="T87" fmla="*/ 2 h 1496"/>
                <a:gd name="T88" fmla="*/ 4 w 1058"/>
                <a:gd name="T89" fmla="*/ 2 h 1496"/>
                <a:gd name="T90" fmla="*/ 3 w 1058"/>
                <a:gd name="T91" fmla="*/ 2 h 1496"/>
                <a:gd name="T92" fmla="*/ 3 w 1058"/>
                <a:gd name="T93" fmla="*/ 2 h 1496"/>
                <a:gd name="T94" fmla="*/ 2 w 1058"/>
                <a:gd name="T95" fmla="*/ 2 h 1496"/>
                <a:gd name="T96" fmla="*/ 2 w 1058"/>
                <a:gd name="T97" fmla="*/ 2 h 1496"/>
                <a:gd name="T98" fmla="*/ 2 w 1058"/>
                <a:gd name="T99" fmla="*/ 3 h 1496"/>
                <a:gd name="T100" fmla="*/ 2 w 1058"/>
                <a:gd name="T101" fmla="*/ 3 h 1496"/>
                <a:gd name="T102" fmla="*/ 2 w 1058"/>
                <a:gd name="T103" fmla="*/ 4 h 1496"/>
                <a:gd name="T104" fmla="*/ 2 w 1058"/>
                <a:gd name="T105" fmla="*/ 5 h 1496"/>
                <a:gd name="T106" fmla="*/ 2 w 1058"/>
                <a:gd name="T107" fmla="*/ 5 h 1496"/>
                <a:gd name="T108" fmla="*/ 2 w 1058"/>
                <a:gd name="T109" fmla="*/ 6 h 1496"/>
                <a:gd name="T110" fmla="*/ 0 w 1058"/>
                <a:gd name="T111" fmla="*/ 6 h 1496"/>
                <a:gd name="T112" fmla="*/ 2 w 1058"/>
                <a:gd name="T113" fmla="*/ 7 h 14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58"/>
                <a:gd name="T172" fmla="*/ 0 h 1496"/>
                <a:gd name="T173" fmla="*/ 1058 w 1058"/>
                <a:gd name="T174" fmla="*/ 1496 h 149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58" h="1496">
                  <a:moveTo>
                    <a:pt x="16" y="1481"/>
                  </a:moveTo>
                  <a:lnTo>
                    <a:pt x="15" y="1460"/>
                  </a:lnTo>
                  <a:lnTo>
                    <a:pt x="17" y="1440"/>
                  </a:lnTo>
                  <a:lnTo>
                    <a:pt x="22" y="1420"/>
                  </a:lnTo>
                  <a:lnTo>
                    <a:pt x="30" y="1400"/>
                  </a:lnTo>
                  <a:lnTo>
                    <a:pt x="42" y="1380"/>
                  </a:lnTo>
                  <a:lnTo>
                    <a:pt x="55" y="1361"/>
                  </a:lnTo>
                  <a:lnTo>
                    <a:pt x="72" y="1342"/>
                  </a:lnTo>
                  <a:lnTo>
                    <a:pt x="92" y="1324"/>
                  </a:lnTo>
                  <a:lnTo>
                    <a:pt x="115" y="1308"/>
                  </a:lnTo>
                  <a:lnTo>
                    <a:pt x="140" y="1292"/>
                  </a:lnTo>
                  <a:lnTo>
                    <a:pt x="169" y="1279"/>
                  </a:lnTo>
                  <a:lnTo>
                    <a:pt x="200" y="1266"/>
                  </a:lnTo>
                  <a:lnTo>
                    <a:pt x="233" y="1257"/>
                  </a:lnTo>
                  <a:lnTo>
                    <a:pt x="271" y="1250"/>
                  </a:lnTo>
                  <a:lnTo>
                    <a:pt x="311" y="1244"/>
                  </a:lnTo>
                  <a:lnTo>
                    <a:pt x="353" y="1243"/>
                  </a:lnTo>
                  <a:lnTo>
                    <a:pt x="362" y="1223"/>
                  </a:lnTo>
                  <a:lnTo>
                    <a:pt x="374" y="1194"/>
                  </a:lnTo>
                  <a:lnTo>
                    <a:pt x="392" y="1158"/>
                  </a:lnTo>
                  <a:lnTo>
                    <a:pt x="413" y="1116"/>
                  </a:lnTo>
                  <a:lnTo>
                    <a:pt x="438" y="1072"/>
                  </a:lnTo>
                  <a:lnTo>
                    <a:pt x="464" y="1024"/>
                  </a:lnTo>
                  <a:lnTo>
                    <a:pt x="493" y="975"/>
                  </a:lnTo>
                  <a:lnTo>
                    <a:pt x="523" y="926"/>
                  </a:lnTo>
                  <a:lnTo>
                    <a:pt x="553" y="880"/>
                  </a:lnTo>
                  <a:lnTo>
                    <a:pt x="583" y="835"/>
                  </a:lnTo>
                  <a:lnTo>
                    <a:pt x="614" y="797"/>
                  </a:lnTo>
                  <a:lnTo>
                    <a:pt x="642" y="763"/>
                  </a:lnTo>
                  <a:lnTo>
                    <a:pt x="668" y="738"/>
                  </a:lnTo>
                  <a:lnTo>
                    <a:pt x="693" y="720"/>
                  </a:lnTo>
                  <a:lnTo>
                    <a:pt x="714" y="713"/>
                  </a:lnTo>
                  <a:lnTo>
                    <a:pt x="732" y="717"/>
                  </a:lnTo>
                  <a:lnTo>
                    <a:pt x="721" y="710"/>
                  </a:lnTo>
                  <a:lnTo>
                    <a:pt x="710" y="704"/>
                  </a:lnTo>
                  <a:lnTo>
                    <a:pt x="698" y="700"/>
                  </a:lnTo>
                  <a:lnTo>
                    <a:pt x="685" y="697"/>
                  </a:lnTo>
                  <a:lnTo>
                    <a:pt x="673" y="696"/>
                  </a:lnTo>
                  <a:lnTo>
                    <a:pt x="658" y="696"/>
                  </a:lnTo>
                  <a:lnTo>
                    <a:pt x="644" y="697"/>
                  </a:lnTo>
                  <a:lnTo>
                    <a:pt x="629" y="700"/>
                  </a:lnTo>
                  <a:lnTo>
                    <a:pt x="614" y="704"/>
                  </a:lnTo>
                  <a:lnTo>
                    <a:pt x="598" y="709"/>
                  </a:lnTo>
                  <a:lnTo>
                    <a:pt x="582" y="716"/>
                  </a:lnTo>
                  <a:lnTo>
                    <a:pt x="565" y="723"/>
                  </a:lnTo>
                  <a:lnTo>
                    <a:pt x="549" y="733"/>
                  </a:lnTo>
                  <a:lnTo>
                    <a:pt x="533" y="743"/>
                  </a:lnTo>
                  <a:lnTo>
                    <a:pt x="516" y="755"/>
                  </a:lnTo>
                  <a:lnTo>
                    <a:pt x="500" y="766"/>
                  </a:lnTo>
                  <a:lnTo>
                    <a:pt x="507" y="755"/>
                  </a:lnTo>
                  <a:lnTo>
                    <a:pt x="516" y="743"/>
                  </a:lnTo>
                  <a:lnTo>
                    <a:pt x="526" y="732"/>
                  </a:lnTo>
                  <a:lnTo>
                    <a:pt x="537" y="719"/>
                  </a:lnTo>
                  <a:lnTo>
                    <a:pt x="550" y="707"/>
                  </a:lnTo>
                  <a:lnTo>
                    <a:pt x="565" y="694"/>
                  </a:lnTo>
                  <a:lnTo>
                    <a:pt x="579" y="683"/>
                  </a:lnTo>
                  <a:lnTo>
                    <a:pt x="595" y="673"/>
                  </a:lnTo>
                  <a:lnTo>
                    <a:pt x="611" y="661"/>
                  </a:lnTo>
                  <a:lnTo>
                    <a:pt x="628" y="653"/>
                  </a:lnTo>
                  <a:lnTo>
                    <a:pt x="645" y="644"/>
                  </a:lnTo>
                  <a:lnTo>
                    <a:pt x="664" y="637"/>
                  </a:lnTo>
                  <a:lnTo>
                    <a:pt x="683" y="631"/>
                  </a:lnTo>
                  <a:lnTo>
                    <a:pt x="700" y="627"/>
                  </a:lnTo>
                  <a:lnTo>
                    <a:pt x="719" y="624"/>
                  </a:lnTo>
                  <a:lnTo>
                    <a:pt x="737" y="622"/>
                  </a:lnTo>
                  <a:lnTo>
                    <a:pt x="733" y="607"/>
                  </a:lnTo>
                  <a:lnTo>
                    <a:pt x="730" y="589"/>
                  </a:lnTo>
                  <a:lnTo>
                    <a:pt x="727" y="571"/>
                  </a:lnTo>
                  <a:lnTo>
                    <a:pt x="727" y="549"/>
                  </a:lnTo>
                  <a:lnTo>
                    <a:pt x="730" y="523"/>
                  </a:lnTo>
                  <a:lnTo>
                    <a:pt x="734" y="496"/>
                  </a:lnTo>
                  <a:lnTo>
                    <a:pt x="743" y="464"/>
                  </a:lnTo>
                  <a:lnTo>
                    <a:pt x="756" y="429"/>
                  </a:lnTo>
                  <a:lnTo>
                    <a:pt x="772" y="392"/>
                  </a:lnTo>
                  <a:lnTo>
                    <a:pt x="793" y="350"/>
                  </a:lnTo>
                  <a:lnTo>
                    <a:pt x="821" y="303"/>
                  </a:lnTo>
                  <a:lnTo>
                    <a:pt x="854" y="252"/>
                  </a:lnTo>
                  <a:lnTo>
                    <a:pt x="894" y="198"/>
                  </a:lnTo>
                  <a:lnTo>
                    <a:pt x="942" y="137"/>
                  </a:lnTo>
                  <a:lnTo>
                    <a:pt x="995" y="71"/>
                  </a:lnTo>
                  <a:lnTo>
                    <a:pt x="1058" y="0"/>
                  </a:lnTo>
                  <a:lnTo>
                    <a:pt x="1021" y="15"/>
                  </a:lnTo>
                  <a:lnTo>
                    <a:pt x="982" y="32"/>
                  </a:lnTo>
                  <a:lnTo>
                    <a:pt x="942" y="51"/>
                  </a:lnTo>
                  <a:lnTo>
                    <a:pt x="900" y="72"/>
                  </a:lnTo>
                  <a:lnTo>
                    <a:pt x="858" y="95"/>
                  </a:lnTo>
                  <a:lnTo>
                    <a:pt x="815" y="121"/>
                  </a:lnTo>
                  <a:lnTo>
                    <a:pt x="770" y="149"/>
                  </a:lnTo>
                  <a:lnTo>
                    <a:pt x="727" y="179"/>
                  </a:lnTo>
                  <a:lnTo>
                    <a:pt x="683" y="212"/>
                  </a:lnTo>
                  <a:lnTo>
                    <a:pt x="638" y="247"/>
                  </a:lnTo>
                  <a:lnTo>
                    <a:pt x="593" y="283"/>
                  </a:lnTo>
                  <a:lnTo>
                    <a:pt x="549" y="321"/>
                  </a:lnTo>
                  <a:lnTo>
                    <a:pt x="504" y="362"/>
                  </a:lnTo>
                  <a:lnTo>
                    <a:pt x="461" y="405"/>
                  </a:lnTo>
                  <a:lnTo>
                    <a:pt x="419" y="450"/>
                  </a:lnTo>
                  <a:lnTo>
                    <a:pt x="377" y="496"/>
                  </a:lnTo>
                  <a:lnTo>
                    <a:pt x="337" y="545"/>
                  </a:lnTo>
                  <a:lnTo>
                    <a:pt x="298" y="595"/>
                  </a:lnTo>
                  <a:lnTo>
                    <a:pt x="261" y="647"/>
                  </a:lnTo>
                  <a:lnTo>
                    <a:pt x="226" y="702"/>
                  </a:lnTo>
                  <a:lnTo>
                    <a:pt x="192" y="758"/>
                  </a:lnTo>
                  <a:lnTo>
                    <a:pt x="160" y="817"/>
                  </a:lnTo>
                  <a:lnTo>
                    <a:pt x="131" y="876"/>
                  </a:lnTo>
                  <a:lnTo>
                    <a:pt x="104" y="938"/>
                  </a:lnTo>
                  <a:lnTo>
                    <a:pt x="79" y="1002"/>
                  </a:lnTo>
                  <a:lnTo>
                    <a:pt x="59" y="1067"/>
                  </a:lnTo>
                  <a:lnTo>
                    <a:pt x="40" y="1135"/>
                  </a:lnTo>
                  <a:lnTo>
                    <a:pt x="25" y="1204"/>
                  </a:lnTo>
                  <a:lnTo>
                    <a:pt x="13" y="1275"/>
                  </a:lnTo>
                  <a:lnTo>
                    <a:pt x="4" y="1347"/>
                  </a:lnTo>
                  <a:lnTo>
                    <a:pt x="0" y="1420"/>
                  </a:lnTo>
                  <a:lnTo>
                    <a:pt x="0" y="1496"/>
                  </a:lnTo>
                  <a:lnTo>
                    <a:pt x="16" y="1481"/>
                  </a:lnTo>
                  <a:close/>
                </a:path>
              </a:pathLst>
            </a:custGeom>
            <a:solidFill>
              <a:srgbClr val="FF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57" name="Freeform 22">
              <a:extLst>
                <a:ext uri="{FF2B5EF4-FFF2-40B4-BE49-F238E27FC236}">
                  <a16:creationId xmlns:a16="http://schemas.microsoft.com/office/drawing/2014/main" xmlns="" id="{05015392-372C-AA40-9E6B-710C582D1E30}"/>
                </a:ext>
              </a:extLst>
            </p:cNvPr>
            <p:cNvSpPr>
              <a:spLocks/>
            </p:cNvSpPr>
            <p:nvPr/>
          </p:nvSpPr>
          <p:spPr bwMode="auto">
            <a:xfrm>
              <a:off x="5407" y="3213"/>
              <a:ext cx="275" cy="314"/>
            </a:xfrm>
            <a:custGeom>
              <a:avLst/>
              <a:gdLst>
                <a:gd name="T0" fmla="*/ 2 w 347"/>
                <a:gd name="T1" fmla="*/ 2 h 402"/>
                <a:gd name="T2" fmla="*/ 2 w 347"/>
                <a:gd name="T3" fmla="*/ 2 h 402"/>
                <a:gd name="T4" fmla="*/ 2 w 347"/>
                <a:gd name="T5" fmla="*/ 2 h 402"/>
                <a:gd name="T6" fmla="*/ 2 w 347"/>
                <a:gd name="T7" fmla="*/ 2 h 402"/>
                <a:gd name="T8" fmla="*/ 2 w 347"/>
                <a:gd name="T9" fmla="*/ 2 h 402"/>
                <a:gd name="T10" fmla="*/ 2 w 347"/>
                <a:gd name="T11" fmla="*/ 2 h 402"/>
                <a:gd name="T12" fmla="*/ 2 w 347"/>
                <a:gd name="T13" fmla="*/ 2 h 402"/>
                <a:gd name="T14" fmla="*/ 2 w 347"/>
                <a:gd name="T15" fmla="*/ 2 h 402"/>
                <a:gd name="T16" fmla="*/ 2 w 347"/>
                <a:gd name="T17" fmla="*/ 2 h 402"/>
                <a:gd name="T18" fmla="*/ 2 w 347"/>
                <a:gd name="T19" fmla="*/ 2 h 402"/>
                <a:gd name="T20" fmla="*/ 2 w 347"/>
                <a:gd name="T21" fmla="*/ 2 h 402"/>
                <a:gd name="T22" fmla="*/ 2 w 347"/>
                <a:gd name="T23" fmla="*/ 2 h 402"/>
                <a:gd name="T24" fmla="*/ 2 w 347"/>
                <a:gd name="T25" fmla="*/ 2 h 402"/>
                <a:gd name="T26" fmla="*/ 2 w 347"/>
                <a:gd name="T27" fmla="*/ 2 h 402"/>
                <a:gd name="T28" fmla="*/ 2 w 347"/>
                <a:gd name="T29" fmla="*/ 2 h 402"/>
                <a:gd name="T30" fmla="*/ 2 w 347"/>
                <a:gd name="T31" fmla="*/ 2 h 402"/>
                <a:gd name="T32" fmla="*/ 2 w 347"/>
                <a:gd name="T33" fmla="*/ 2 h 402"/>
                <a:gd name="T34" fmla="*/ 2 w 347"/>
                <a:gd name="T35" fmla="*/ 0 h 402"/>
                <a:gd name="T36" fmla="*/ 2 w 347"/>
                <a:gd name="T37" fmla="*/ 0 h 402"/>
                <a:gd name="T38" fmla="*/ 2 w 347"/>
                <a:gd name="T39" fmla="*/ 2 h 402"/>
                <a:gd name="T40" fmla="*/ 2 w 347"/>
                <a:gd name="T41" fmla="*/ 2 h 402"/>
                <a:gd name="T42" fmla="*/ 2 w 347"/>
                <a:gd name="T43" fmla="*/ 2 h 402"/>
                <a:gd name="T44" fmla="*/ 2 w 347"/>
                <a:gd name="T45" fmla="*/ 2 h 402"/>
                <a:gd name="T46" fmla="*/ 2 w 347"/>
                <a:gd name="T47" fmla="*/ 2 h 402"/>
                <a:gd name="T48" fmla="*/ 2 w 347"/>
                <a:gd name="T49" fmla="*/ 2 h 402"/>
                <a:gd name="T50" fmla="*/ 2 w 347"/>
                <a:gd name="T51" fmla="*/ 2 h 402"/>
                <a:gd name="T52" fmla="*/ 2 w 347"/>
                <a:gd name="T53" fmla="*/ 2 h 402"/>
                <a:gd name="T54" fmla="*/ 2 w 347"/>
                <a:gd name="T55" fmla="*/ 2 h 402"/>
                <a:gd name="T56" fmla="*/ 2 w 347"/>
                <a:gd name="T57" fmla="*/ 2 h 402"/>
                <a:gd name="T58" fmla="*/ 2 w 347"/>
                <a:gd name="T59" fmla="*/ 2 h 402"/>
                <a:gd name="T60" fmla="*/ 2 w 347"/>
                <a:gd name="T61" fmla="*/ 2 h 402"/>
                <a:gd name="T62" fmla="*/ 2 w 347"/>
                <a:gd name="T63" fmla="*/ 2 h 402"/>
                <a:gd name="T64" fmla="*/ 2 w 347"/>
                <a:gd name="T65" fmla="*/ 2 h 402"/>
                <a:gd name="T66" fmla="*/ 0 w 347"/>
                <a:gd name="T67" fmla="*/ 2 h 402"/>
                <a:gd name="T68" fmla="*/ 2 w 347"/>
                <a:gd name="T69" fmla="*/ 2 h 402"/>
                <a:gd name="T70" fmla="*/ 2 w 347"/>
                <a:gd name="T71" fmla="*/ 2 h 402"/>
                <a:gd name="T72" fmla="*/ 2 w 347"/>
                <a:gd name="T73" fmla="*/ 2 h 4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7"/>
                <a:gd name="T112" fmla="*/ 0 h 402"/>
                <a:gd name="T113" fmla="*/ 347 w 347"/>
                <a:gd name="T114" fmla="*/ 402 h 40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7" h="402">
                  <a:moveTo>
                    <a:pt x="309" y="402"/>
                  </a:moveTo>
                  <a:lnTo>
                    <a:pt x="319" y="401"/>
                  </a:lnTo>
                  <a:lnTo>
                    <a:pt x="328" y="398"/>
                  </a:lnTo>
                  <a:lnTo>
                    <a:pt x="335" y="393"/>
                  </a:lnTo>
                  <a:lnTo>
                    <a:pt x="341" y="386"/>
                  </a:lnTo>
                  <a:lnTo>
                    <a:pt x="345" y="376"/>
                  </a:lnTo>
                  <a:lnTo>
                    <a:pt x="347" y="365"/>
                  </a:lnTo>
                  <a:lnTo>
                    <a:pt x="347" y="350"/>
                  </a:lnTo>
                  <a:lnTo>
                    <a:pt x="344" y="333"/>
                  </a:lnTo>
                  <a:lnTo>
                    <a:pt x="331" y="262"/>
                  </a:lnTo>
                  <a:lnTo>
                    <a:pt x="318" y="209"/>
                  </a:lnTo>
                  <a:lnTo>
                    <a:pt x="305" y="172"/>
                  </a:lnTo>
                  <a:lnTo>
                    <a:pt x="291" y="147"/>
                  </a:lnTo>
                  <a:lnTo>
                    <a:pt x="278" y="133"/>
                  </a:lnTo>
                  <a:lnTo>
                    <a:pt x="263" y="126"/>
                  </a:lnTo>
                  <a:lnTo>
                    <a:pt x="249" y="123"/>
                  </a:lnTo>
                  <a:lnTo>
                    <a:pt x="234" y="123"/>
                  </a:lnTo>
                  <a:lnTo>
                    <a:pt x="234" y="120"/>
                  </a:lnTo>
                  <a:lnTo>
                    <a:pt x="234" y="113"/>
                  </a:lnTo>
                  <a:lnTo>
                    <a:pt x="234" y="101"/>
                  </a:lnTo>
                  <a:lnTo>
                    <a:pt x="234" y="84"/>
                  </a:lnTo>
                  <a:lnTo>
                    <a:pt x="245" y="82"/>
                  </a:lnTo>
                  <a:lnTo>
                    <a:pt x="253" y="79"/>
                  </a:lnTo>
                  <a:lnTo>
                    <a:pt x="262" y="75"/>
                  </a:lnTo>
                  <a:lnTo>
                    <a:pt x="270" y="69"/>
                  </a:lnTo>
                  <a:lnTo>
                    <a:pt x="276" y="62"/>
                  </a:lnTo>
                  <a:lnTo>
                    <a:pt x="281" y="55"/>
                  </a:lnTo>
                  <a:lnTo>
                    <a:pt x="283" y="46"/>
                  </a:lnTo>
                  <a:lnTo>
                    <a:pt x="285" y="36"/>
                  </a:lnTo>
                  <a:lnTo>
                    <a:pt x="283" y="26"/>
                  </a:lnTo>
                  <a:lnTo>
                    <a:pt x="281" y="19"/>
                  </a:lnTo>
                  <a:lnTo>
                    <a:pt x="276" y="13"/>
                  </a:lnTo>
                  <a:lnTo>
                    <a:pt x="270" y="7"/>
                  </a:lnTo>
                  <a:lnTo>
                    <a:pt x="262" y="5"/>
                  </a:lnTo>
                  <a:lnTo>
                    <a:pt x="253" y="2"/>
                  </a:lnTo>
                  <a:lnTo>
                    <a:pt x="245" y="0"/>
                  </a:lnTo>
                  <a:lnTo>
                    <a:pt x="234" y="0"/>
                  </a:lnTo>
                  <a:lnTo>
                    <a:pt x="112" y="0"/>
                  </a:lnTo>
                  <a:lnTo>
                    <a:pt x="102" y="0"/>
                  </a:lnTo>
                  <a:lnTo>
                    <a:pt x="93" y="2"/>
                  </a:lnTo>
                  <a:lnTo>
                    <a:pt x="85" y="5"/>
                  </a:lnTo>
                  <a:lnTo>
                    <a:pt x="76" y="7"/>
                  </a:lnTo>
                  <a:lnTo>
                    <a:pt x="70" y="13"/>
                  </a:lnTo>
                  <a:lnTo>
                    <a:pt x="66" y="19"/>
                  </a:lnTo>
                  <a:lnTo>
                    <a:pt x="63" y="26"/>
                  </a:lnTo>
                  <a:lnTo>
                    <a:pt x="62" y="36"/>
                  </a:lnTo>
                  <a:lnTo>
                    <a:pt x="63" y="46"/>
                  </a:lnTo>
                  <a:lnTo>
                    <a:pt x="66" y="55"/>
                  </a:lnTo>
                  <a:lnTo>
                    <a:pt x="70" y="62"/>
                  </a:lnTo>
                  <a:lnTo>
                    <a:pt x="76" y="69"/>
                  </a:lnTo>
                  <a:lnTo>
                    <a:pt x="85" y="75"/>
                  </a:lnTo>
                  <a:lnTo>
                    <a:pt x="93" y="79"/>
                  </a:lnTo>
                  <a:lnTo>
                    <a:pt x="102" y="82"/>
                  </a:lnTo>
                  <a:lnTo>
                    <a:pt x="112" y="84"/>
                  </a:lnTo>
                  <a:lnTo>
                    <a:pt x="112" y="101"/>
                  </a:lnTo>
                  <a:lnTo>
                    <a:pt x="112" y="113"/>
                  </a:lnTo>
                  <a:lnTo>
                    <a:pt x="112" y="120"/>
                  </a:lnTo>
                  <a:lnTo>
                    <a:pt x="112" y="123"/>
                  </a:lnTo>
                  <a:lnTo>
                    <a:pt x="98" y="123"/>
                  </a:lnTo>
                  <a:lnTo>
                    <a:pt x="83" y="126"/>
                  </a:lnTo>
                  <a:lnTo>
                    <a:pt x="69" y="133"/>
                  </a:lnTo>
                  <a:lnTo>
                    <a:pt x="56" y="147"/>
                  </a:lnTo>
                  <a:lnTo>
                    <a:pt x="42" y="172"/>
                  </a:lnTo>
                  <a:lnTo>
                    <a:pt x="29" y="209"/>
                  </a:lnTo>
                  <a:lnTo>
                    <a:pt x="16" y="262"/>
                  </a:lnTo>
                  <a:lnTo>
                    <a:pt x="3" y="333"/>
                  </a:lnTo>
                  <a:lnTo>
                    <a:pt x="0" y="350"/>
                  </a:lnTo>
                  <a:lnTo>
                    <a:pt x="0" y="365"/>
                  </a:lnTo>
                  <a:lnTo>
                    <a:pt x="1" y="376"/>
                  </a:lnTo>
                  <a:lnTo>
                    <a:pt x="6" y="386"/>
                  </a:lnTo>
                  <a:lnTo>
                    <a:pt x="11" y="393"/>
                  </a:lnTo>
                  <a:lnTo>
                    <a:pt x="18" y="398"/>
                  </a:lnTo>
                  <a:lnTo>
                    <a:pt x="27" y="401"/>
                  </a:lnTo>
                  <a:lnTo>
                    <a:pt x="37" y="402"/>
                  </a:lnTo>
                  <a:lnTo>
                    <a:pt x="309" y="4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6158" name="Group 23">
              <a:extLst>
                <a:ext uri="{FF2B5EF4-FFF2-40B4-BE49-F238E27FC236}">
                  <a16:creationId xmlns:a16="http://schemas.microsoft.com/office/drawing/2014/main" xmlns="" id="{9C2594FF-0946-9D48-92C8-642385D3A446}"/>
                </a:ext>
              </a:extLst>
            </p:cNvPr>
            <p:cNvGrpSpPr>
              <a:grpSpLocks/>
            </p:cNvGrpSpPr>
            <p:nvPr/>
          </p:nvGrpSpPr>
          <p:grpSpPr bwMode="auto">
            <a:xfrm>
              <a:off x="6130" y="2773"/>
              <a:ext cx="822" cy="287"/>
              <a:chOff x="5139" y="2741"/>
              <a:chExt cx="977" cy="353"/>
            </a:xfrm>
          </p:grpSpPr>
          <p:sp>
            <p:nvSpPr>
              <p:cNvPr id="6214" name="Line 24">
                <a:extLst>
                  <a:ext uri="{FF2B5EF4-FFF2-40B4-BE49-F238E27FC236}">
                    <a16:creationId xmlns:a16="http://schemas.microsoft.com/office/drawing/2014/main" xmlns="" id="{42764C5D-6DA3-A641-95A3-869643A81644}"/>
                  </a:ext>
                </a:extLst>
              </p:cNvPr>
              <p:cNvSpPr>
                <a:spLocks noChangeShapeType="1"/>
              </p:cNvSpPr>
              <p:nvPr/>
            </p:nvSpPr>
            <p:spPr bwMode="auto">
              <a:xfrm flipV="1">
                <a:off x="5179" y="2741"/>
                <a:ext cx="357" cy="3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6215" name="Line 25">
                <a:extLst>
                  <a:ext uri="{FF2B5EF4-FFF2-40B4-BE49-F238E27FC236}">
                    <a16:creationId xmlns:a16="http://schemas.microsoft.com/office/drawing/2014/main" xmlns="" id="{F6666047-9969-244F-B244-EB1FC0EACFCA}"/>
                  </a:ext>
                </a:extLst>
              </p:cNvPr>
              <p:cNvSpPr>
                <a:spLocks noChangeShapeType="1"/>
              </p:cNvSpPr>
              <p:nvPr/>
            </p:nvSpPr>
            <p:spPr bwMode="auto">
              <a:xfrm flipV="1">
                <a:off x="5139" y="2861"/>
                <a:ext cx="357" cy="3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6216" name="Line 26">
                <a:extLst>
                  <a:ext uri="{FF2B5EF4-FFF2-40B4-BE49-F238E27FC236}">
                    <a16:creationId xmlns:a16="http://schemas.microsoft.com/office/drawing/2014/main" xmlns="" id="{0A2F3ED7-999C-6042-9ED4-1024AFD15213}"/>
                  </a:ext>
                </a:extLst>
              </p:cNvPr>
              <p:cNvSpPr>
                <a:spLocks noChangeShapeType="1"/>
              </p:cNvSpPr>
              <p:nvPr/>
            </p:nvSpPr>
            <p:spPr bwMode="auto">
              <a:xfrm flipV="1">
                <a:off x="5239" y="2941"/>
                <a:ext cx="357" cy="3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6217" name="Line 27">
                <a:extLst>
                  <a:ext uri="{FF2B5EF4-FFF2-40B4-BE49-F238E27FC236}">
                    <a16:creationId xmlns:a16="http://schemas.microsoft.com/office/drawing/2014/main" xmlns="" id="{0FC71F7D-5171-1941-9438-CF5FA96449B5}"/>
                  </a:ext>
                </a:extLst>
              </p:cNvPr>
              <p:cNvSpPr>
                <a:spLocks noChangeShapeType="1"/>
              </p:cNvSpPr>
              <p:nvPr/>
            </p:nvSpPr>
            <p:spPr bwMode="auto">
              <a:xfrm flipV="1">
                <a:off x="5339" y="3081"/>
                <a:ext cx="217" cy="1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6218" name="Line 28">
                <a:extLst>
                  <a:ext uri="{FF2B5EF4-FFF2-40B4-BE49-F238E27FC236}">
                    <a16:creationId xmlns:a16="http://schemas.microsoft.com/office/drawing/2014/main" xmlns="" id="{8E432B17-02DB-2A45-9B52-BE9E6A4BA9CF}"/>
                  </a:ext>
                </a:extLst>
              </p:cNvPr>
              <p:cNvSpPr>
                <a:spLocks noChangeShapeType="1"/>
              </p:cNvSpPr>
              <p:nvPr/>
            </p:nvSpPr>
            <p:spPr bwMode="auto">
              <a:xfrm flipV="1">
                <a:off x="5739" y="2741"/>
                <a:ext cx="357" cy="3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6219" name="Line 29">
                <a:extLst>
                  <a:ext uri="{FF2B5EF4-FFF2-40B4-BE49-F238E27FC236}">
                    <a16:creationId xmlns:a16="http://schemas.microsoft.com/office/drawing/2014/main" xmlns="" id="{313ED131-791D-CA45-B503-1FF501470194}"/>
                  </a:ext>
                </a:extLst>
              </p:cNvPr>
              <p:cNvSpPr>
                <a:spLocks noChangeShapeType="1"/>
              </p:cNvSpPr>
              <p:nvPr/>
            </p:nvSpPr>
            <p:spPr bwMode="auto">
              <a:xfrm flipV="1">
                <a:off x="5759" y="2821"/>
                <a:ext cx="357" cy="33"/>
              </a:xfrm>
              <a:prstGeom prst="line">
                <a:avLst/>
              </a:prstGeom>
              <a:noFill/>
              <a:ln w="0">
                <a:solidFill>
                  <a:srgbClr val="7F7F7F"/>
                </a:solidFill>
                <a:round/>
                <a:headEnd/>
                <a:tailEnd/>
              </a:ln>
              <a:extLst>
                <a:ext uri="{909E8E84-426E-40DD-AFC4-6F175D3DCCD1}">
                  <a14:hiddenFill xmlns:a14="http://schemas.microsoft.com/office/drawing/2010/main">
                    <a:noFill/>
                  </a14:hiddenFill>
                </a:ext>
              </a:extLst>
            </p:spPr>
            <p:txBody>
              <a:bodyPr/>
              <a:lstStyle/>
              <a:p>
                <a:endParaRPr lang="x-none"/>
              </a:p>
            </p:txBody>
          </p:sp>
        </p:grpSp>
        <p:sp>
          <p:nvSpPr>
            <p:cNvPr id="6159" name="Freeform 30">
              <a:extLst>
                <a:ext uri="{FF2B5EF4-FFF2-40B4-BE49-F238E27FC236}">
                  <a16:creationId xmlns:a16="http://schemas.microsoft.com/office/drawing/2014/main" xmlns="" id="{C25D015D-0627-EC42-9A45-214F2D6D7BA2}"/>
                </a:ext>
              </a:extLst>
            </p:cNvPr>
            <p:cNvSpPr>
              <a:spLocks/>
            </p:cNvSpPr>
            <p:nvPr/>
          </p:nvSpPr>
          <p:spPr bwMode="auto">
            <a:xfrm>
              <a:off x="6343" y="3208"/>
              <a:ext cx="457" cy="513"/>
            </a:xfrm>
            <a:custGeom>
              <a:avLst/>
              <a:gdLst>
                <a:gd name="T0" fmla="*/ 12 w 543"/>
                <a:gd name="T1" fmla="*/ 2 h 631"/>
                <a:gd name="T2" fmla="*/ 12 w 543"/>
                <a:gd name="T3" fmla="*/ 2 h 631"/>
                <a:gd name="T4" fmla="*/ 12 w 543"/>
                <a:gd name="T5" fmla="*/ 2 h 631"/>
                <a:gd name="T6" fmla="*/ 11 w 543"/>
                <a:gd name="T7" fmla="*/ 2 h 631"/>
                <a:gd name="T8" fmla="*/ 10 w 543"/>
                <a:gd name="T9" fmla="*/ 2 h 631"/>
                <a:gd name="T10" fmla="*/ 9 w 543"/>
                <a:gd name="T11" fmla="*/ 3 h 631"/>
                <a:gd name="T12" fmla="*/ 8 w 543"/>
                <a:gd name="T13" fmla="*/ 4 h 631"/>
                <a:gd name="T14" fmla="*/ 8 w 543"/>
                <a:gd name="T15" fmla="*/ 4 h 631"/>
                <a:gd name="T16" fmla="*/ 7 w 543"/>
                <a:gd name="T17" fmla="*/ 5 h 631"/>
                <a:gd name="T18" fmla="*/ 6 w 543"/>
                <a:gd name="T19" fmla="*/ 5 h 631"/>
                <a:gd name="T20" fmla="*/ 5 w 543"/>
                <a:gd name="T21" fmla="*/ 6 h 631"/>
                <a:gd name="T22" fmla="*/ 4 w 543"/>
                <a:gd name="T23" fmla="*/ 6 h 631"/>
                <a:gd name="T24" fmla="*/ 3 w 543"/>
                <a:gd name="T25" fmla="*/ 6 h 631"/>
                <a:gd name="T26" fmla="*/ 3 w 543"/>
                <a:gd name="T27" fmla="*/ 7 h 631"/>
                <a:gd name="T28" fmla="*/ 3 w 543"/>
                <a:gd name="T29" fmla="*/ 7 h 631"/>
                <a:gd name="T30" fmla="*/ 3 w 543"/>
                <a:gd name="T31" fmla="*/ 7 h 631"/>
                <a:gd name="T32" fmla="*/ 3 w 543"/>
                <a:gd name="T33" fmla="*/ 7 h 631"/>
                <a:gd name="T34" fmla="*/ 3 w 543"/>
                <a:gd name="T35" fmla="*/ 7 h 631"/>
                <a:gd name="T36" fmla="*/ 3 w 543"/>
                <a:gd name="T37" fmla="*/ 7 h 631"/>
                <a:gd name="T38" fmla="*/ 3 w 543"/>
                <a:gd name="T39" fmla="*/ 6 h 631"/>
                <a:gd name="T40" fmla="*/ 3 w 543"/>
                <a:gd name="T41" fmla="*/ 6 h 631"/>
                <a:gd name="T42" fmla="*/ 3 w 543"/>
                <a:gd name="T43" fmla="*/ 6 h 631"/>
                <a:gd name="T44" fmla="*/ 3 w 543"/>
                <a:gd name="T45" fmla="*/ 6 h 631"/>
                <a:gd name="T46" fmla="*/ 2 w 543"/>
                <a:gd name="T47" fmla="*/ 6 h 631"/>
                <a:gd name="T48" fmla="*/ 0 w 543"/>
                <a:gd name="T49" fmla="*/ 5 h 631"/>
                <a:gd name="T50" fmla="*/ 2 w 543"/>
                <a:gd name="T51" fmla="*/ 5 h 631"/>
                <a:gd name="T52" fmla="*/ 3 w 543"/>
                <a:gd name="T53" fmla="*/ 5 h 631"/>
                <a:gd name="T54" fmla="*/ 3 w 543"/>
                <a:gd name="T55" fmla="*/ 5 h 631"/>
                <a:gd name="T56" fmla="*/ 3 w 543"/>
                <a:gd name="T57" fmla="*/ 5 h 631"/>
                <a:gd name="T58" fmla="*/ 3 w 543"/>
                <a:gd name="T59" fmla="*/ 5 h 631"/>
                <a:gd name="T60" fmla="*/ 3 w 543"/>
                <a:gd name="T61" fmla="*/ 5 h 631"/>
                <a:gd name="T62" fmla="*/ 3 w 543"/>
                <a:gd name="T63" fmla="*/ 5 h 631"/>
                <a:gd name="T64" fmla="*/ 3 w 543"/>
                <a:gd name="T65" fmla="*/ 5 h 631"/>
                <a:gd name="T66" fmla="*/ 3 w 543"/>
                <a:gd name="T67" fmla="*/ 5 h 631"/>
                <a:gd name="T68" fmla="*/ 3 w 543"/>
                <a:gd name="T69" fmla="*/ 4 h 631"/>
                <a:gd name="T70" fmla="*/ 3 w 543"/>
                <a:gd name="T71" fmla="*/ 4 h 631"/>
                <a:gd name="T72" fmla="*/ 3 w 543"/>
                <a:gd name="T73" fmla="*/ 4 h 631"/>
                <a:gd name="T74" fmla="*/ 4 w 543"/>
                <a:gd name="T75" fmla="*/ 3 h 631"/>
                <a:gd name="T76" fmla="*/ 5 w 543"/>
                <a:gd name="T77" fmla="*/ 3 h 631"/>
                <a:gd name="T78" fmla="*/ 6 w 543"/>
                <a:gd name="T79" fmla="*/ 2 h 631"/>
                <a:gd name="T80" fmla="*/ 6 w 543"/>
                <a:gd name="T81" fmla="*/ 2 h 631"/>
                <a:gd name="T82" fmla="*/ 7 w 543"/>
                <a:gd name="T83" fmla="*/ 2 h 631"/>
                <a:gd name="T84" fmla="*/ 8 w 543"/>
                <a:gd name="T85" fmla="*/ 2 h 631"/>
                <a:gd name="T86" fmla="*/ 8 w 543"/>
                <a:gd name="T87" fmla="*/ 2 h 631"/>
                <a:gd name="T88" fmla="*/ 9 w 543"/>
                <a:gd name="T89" fmla="*/ 2 h 631"/>
                <a:gd name="T90" fmla="*/ 10 w 543"/>
                <a:gd name="T91" fmla="*/ 2 h 631"/>
                <a:gd name="T92" fmla="*/ 10 w 543"/>
                <a:gd name="T93" fmla="*/ 2 h 631"/>
                <a:gd name="T94" fmla="*/ 11 w 543"/>
                <a:gd name="T95" fmla="*/ 2 h 631"/>
                <a:gd name="T96" fmla="*/ 11 w 543"/>
                <a:gd name="T97" fmla="*/ 0 h 631"/>
                <a:gd name="T98" fmla="*/ 11 w 543"/>
                <a:gd name="T99" fmla="*/ 2 h 631"/>
                <a:gd name="T100" fmla="*/ 11 w 543"/>
                <a:gd name="T101" fmla="*/ 2 h 631"/>
                <a:gd name="T102" fmla="*/ 12 w 543"/>
                <a:gd name="T103" fmla="*/ 2 h 631"/>
                <a:gd name="T104" fmla="*/ 12 w 543"/>
                <a:gd name="T105" fmla="*/ 2 h 6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3"/>
                <a:gd name="T160" fmla="*/ 0 h 631"/>
                <a:gd name="T161" fmla="*/ 543 w 543"/>
                <a:gd name="T162" fmla="*/ 631 h 6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3" h="631">
                  <a:moveTo>
                    <a:pt x="543" y="151"/>
                  </a:moveTo>
                  <a:lnTo>
                    <a:pt x="534" y="161"/>
                  </a:lnTo>
                  <a:lnTo>
                    <a:pt x="516" y="180"/>
                  </a:lnTo>
                  <a:lnTo>
                    <a:pt x="490" y="208"/>
                  </a:lnTo>
                  <a:lnTo>
                    <a:pt x="459" y="239"/>
                  </a:lnTo>
                  <a:lnTo>
                    <a:pt x="421" y="276"/>
                  </a:lnTo>
                  <a:lnTo>
                    <a:pt x="382" y="317"/>
                  </a:lnTo>
                  <a:lnTo>
                    <a:pt x="339" y="358"/>
                  </a:lnTo>
                  <a:lnTo>
                    <a:pt x="295" y="403"/>
                  </a:lnTo>
                  <a:lnTo>
                    <a:pt x="252" y="446"/>
                  </a:lnTo>
                  <a:lnTo>
                    <a:pt x="211" y="487"/>
                  </a:lnTo>
                  <a:lnTo>
                    <a:pt x="171" y="526"/>
                  </a:lnTo>
                  <a:lnTo>
                    <a:pt x="137" y="561"/>
                  </a:lnTo>
                  <a:lnTo>
                    <a:pt x="108" y="590"/>
                  </a:lnTo>
                  <a:lnTo>
                    <a:pt x="84" y="612"/>
                  </a:lnTo>
                  <a:lnTo>
                    <a:pt x="70" y="626"/>
                  </a:lnTo>
                  <a:lnTo>
                    <a:pt x="65" y="631"/>
                  </a:lnTo>
                  <a:lnTo>
                    <a:pt x="53" y="619"/>
                  </a:lnTo>
                  <a:lnTo>
                    <a:pt x="41" y="598"/>
                  </a:lnTo>
                  <a:lnTo>
                    <a:pt x="31" y="573"/>
                  </a:lnTo>
                  <a:lnTo>
                    <a:pt x="21" y="543"/>
                  </a:lnTo>
                  <a:lnTo>
                    <a:pt x="12" y="518"/>
                  </a:lnTo>
                  <a:lnTo>
                    <a:pt x="5" y="494"/>
                  </a:lnTo>
                  <a:lnTo>
                    <a:pt x="2" y="478"/>
                  </a:lnTo>
                  <a:lnTo>
                    <a:pt x="0" y="471"/>
                  </a:lnTo>
                  <a:lnTo>
                    <a:pt x="2" y="471"/>
                  </a:lnTo>
                  <a:lnTo>
                    <a:pt x="5" y="471"/>
                  </a:lnTo>
                  <a:lnTo>
                    <a:pt x="10" y="470"/>
                  </a:lnTo>
                  <a:lnTo>
                    <a:pt x="19" y="468"/>
                  </a:lnTo>
                  <a:lnTo>
                    <a:pt x="29" y="461"/>
                  </a:lnTo>
                  <a:lnTo>
                    <a:pt x="41" y="453"/>
                  </a:lnTo>
                  <a:lnTo>
                    <a:pt x="55" y="439"/>
                  </a:lnTo>
                  <a:lnTo>
                    <a:pt x="70" y="420"/>
                  </a:lnTo>
                  <a:lnTo>
                    <a:pt x="82" y="406"/>
                  </a:lnTo>
                  <a:lnTo>
                    <a:pt x="99" y="388"/>
                  </a:lnTo>
                  <a:lnTo>
                    <a:pt x="122" y="364"/>
                  </a:lnTo>
                  <a:lnTo>
                    <a:pt x="149" y="336"/>
                  </a:lnTo>
                  <a:lnTo>
                    <a:pt x="178" y="307"/>
                  </a:lnTo>
                  <a:lnTo>
                    <a:pt x="211" y="274"/>
                  </a:lnTo>
                  <a:lnTo>
                    <a:pt x="245" y="240"/>
                  </a:lnTo>
                  <a:lnTo>
                    <a:pt x="281" y="204"/>
                  </a:lnTo>
                  <a:lnTo>
                    <a:pt x="315" y="170"/>
                  </a:lnTo>
                  <a:lnTo>
                    <a:pt x="349" y="137"/>
                  </a:lnTo>
                  <a:lnTo>
                    <a:pt x="382" y="105"/>
                  </a:lnTo>
                  <a:lnTo>
                    <a:pt x="413" y="76"/>
                  </a:lnTo>
                  <a:lnTo>
                    <a:pt x="440" y="50"/>
                  </a:lnTo>
                  <a:lnTo>
                    <a:pt x="464" y="28"/>
                  </a:lnTo>
                  <a:lnTo>
                    <a:pt x="481" y="12"/>
                  </a:lnTo>
                  <a:lnTo>
                    <a:pt x="495" y="0"/>
                  </a:lnTo>
                  <a:lnTo>
                    <a:pt x="498" y="40"/>
                  </a:lnTo>
                  <a:lnTo>
                    <a:pt x="507" y="88"/>
                  </a:lnTo>
                  <a:lnTo>
                    <a:pt x="522" y="131"/>
                  </a:lnTo>
                  <a:lnTo>
                    <a:pt x="543" y="1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60" name="Freeform 31">
              <a:extLst>
                <a:ext uri="{FF2B5EF4-FFF2-40B4-BE49-F238E27FC236}">
                  <a16:creationId xmlns:a16="http://schemas.microsoft.com/office/drawing/2014/main" xmlns="" id="{BEAC5239-F6FF-FC41-9276-B887717635D0}"/>
                </a:ext>
              </a:extLst>
            </p:cNvPr>
            <p:cNvSpPr>
              <a:spLocks/>
            </p:cNvSpPr>
            <p:nvPr/>
          </p:nvSpPr>
          <p:spPr bwMode="auto">
            <a:xfrm>
              <a:off x="6343" y="3208"/>
              <a:ext cx="457" cy="513"/>
            </a:xfrm>
            <a:custGeom>
              <a:avLst/>
              <a:gdLst>
                <a:gd name="T0" fmla="*/ 12 w 543"/>
                <a:gd name="T1" fmla="*/ 2 h 631"/>
                <a:gd name="T2" fmla="*/ 12 w 543"/>
                <a:gd name="T3" fmla="*/ 2 h 631"/>
                <a:gd name="T4" fmla="*/ 12 w 543"/>
                <a:gd name="T5" fmla="*/ 2 h 631"/>
                <a:gd name="T6" fmla="*/ 12 w 543"/>
                <a:gd name="T7" fmla="*/ 2 h 631"/>
                <a:gd name="T8" fmla="*/ 11 w 543"/>
                <a:gd name="T9" fmla="*/ 2 h 631"/>
                <a:gd name="T10" fmla="*/ 10 w 543"/>
                <a:gd name="T11" fmla="*/ 2 h 631"/>
                <a:gd name="T12" fmla="*/ 9 w 543"/>
                <a:gd name="T13" fmla="*/ 3 h 631"/>
                <a:gd name="T14" fmla="*/ 8 w 543"/>
                <a:gd name="T15" fmla="*/ 4 h 631"/>
                <a:gd name="T16" fmla="*/ 8 w 543"/>
                <a:gd name="T17" fmla="*/ 4 h 631"/>
                <a:gd name="T18" fmla="*/ 7 w 543"/>
                <a:gd name="T19" fmla="*/ 5 h 631"/>
                <a:gd name="T20" fmla="*/ 6 w 543"/>
                <a:gd name="T21" fmla="*/ 5 h 631"/>
                <a:gd name="T22" fmla="*/ 5 w 543"/>
                <a:gd name="T23" fmla="*/ 6 h 631"/>
                <a:gd name="T24" fmla="*/ 4 w 543"/>
                <a:gd name="T25" fmla="*/ 6 h 631"/>
                <a:gd name="T26" fmla="*/ 3 w 543"/>
                <a:gd name="T27" fmla="*/ 6 h 631"/>
                <a:gd name="T28" fmla="*/ 3 w 543"/>
                <a:gd name="T29" fmla="*/ 7 h 631"/>
                <a:gd name="T30" fmla="*/ 3 w 543"/>
                <a:gd name="T31" fmla="*/ 7 h 631"/>
                <a:gd name="T32" fmla="*/ 3 w 543"/>
                <a:gd name="T33" fmla="*/ 7 h 631"/>
                <a:gd name="T34" fmla="*/ 3 w 543"/>
                <a:gd name="T35" fmla="*/ 7 h 631"/>
                <a:gd name="T36" fmla="*/ 3 w 543"/>
                <a:gd name="T37" fmla="*/ 7 h 631"/>
                <a:gd name="T38" fmla="*/ 3 w 543"/>
                <a:gd name="T39" fmla="*/ 7 h 631"/>
                <a:gd name="T40" fmla="*/ 3 w 543"/>
                <a:gd name="T41" fmla="*/ 7 h 631"/>
                <a:gd name="T42" fmla="*/ 3 w 543"/>
                <a:gd name="T43" fmla="*/ 6 h 631"/>
                <a:gd name="T44" fmla="*/ 3 w 543"/>
                <a:gd name="T45" fmla="*/ 6 h 631"/>
                <a:gd name="T46" fmla="*/ 3 w 543"/>
                <a:gd name="T47" fmla="*/ 6 h 631"/>
                <a:gd name="T48" fmla="*/ 3 w 543"/>
                <a:gd name="T49" fmla="*/ 6 h 631"/>
                <a:gd name="T50" fmla="*/ 2 w 543"/>
                <a:gd name="T51" fmla="*/ 6 h 631"/>
                <a:gd name="T52" fmla="*/ 0 w 543"/>
                <a:gd name="T53" fmla="*/ 5 h 631"/>
                <a:gd name="T54" fmla="*/ 0 w 543"/>
                <a:gd name="T55" fmla="*/ 5 h 631"/>
                <a:gd name="T56" fmla="*/ 2 w 543"/>
                <a:gd name="T57" fmla="*/ 5 h 631"/>
                <a:gd name="T58" fmla="*/ 3 w 543"/>
                <a:gd name="T59" fmla="*/ 5 h 631"/>
                <a:gd name="T60" fmla="*/ 3 w 543"/>
                <a:gd name="T61" fmla="*/ 5 h 631"/>
                <a:gd name="T62" fmla="*/ 3 w 543"/>
                <a:gd name="T63" fmla="*/ 5 h 631"/>
                <a:gd name="T64" fmla="*/ 3 w 543"/>
                <a:gd name="T65" fmla="*/ 5 h 631"/>
                <a:gd name="T66" fmla="*/ 3 w 543"/>
                <a:gd name="T67" fmla="*/ 5 h 631"/>
                <a:gd name="T68" fmla="*/ 3 w 543"/>
                <a:gd name="T69" fmla="*/ 5 h 631"/>
                <a:gd name="T70" fmla="*/ 3 w 543"/>
                <a:gd name="T71" fmla="*/ 5 h 631"/>
                <a:gd name="T72" fmla="*/ 3 w 543"/>
                <a:gd name="T73" fmla="*/ 5 h 631"/>
                <a:gd name="T74" fmla="*/ 3 w 543"/>
                <a:gd name="T75" fmla="*/ 5 h 631"/>
                <a:gd name="T76" fmla="*/ 3 w 543"/>
                <a:gd name="T77" fmla="*/ 4 h 631"/>
                <a:gd name="T78" fmla="*/ 3 w 543"/>
                <a:gd name="T79" fmla="*/ 4 h 631"/>
                <a:gd name="T80" fmla="*/ 3 w 543"/>
                <a:gd name="T81" fmla="*/ 4 h 631"/>
                <a:gd name="T82" fmla="*/ 4 w 543"/>
                <a:gd name="T83" fmla="*/ 3 h 631"/>
                <a:gd name="T84" fmla="*/ 5 w 543"/>
                <a:gd name="T85" fmla="*/ 3 h 631"/>
                <a:gd name="T86" fmla="*/ 6 w 543"/>
                <a:gd name="T87" fmla="*/ 2 h 631"/>
                <a:gd name="T88" fmla="*/ 6 w 543"/>
                <a:gd name="T89" fmla="*/ 2 h 631"/>
                <a:gd name="T90" fmla="*/ 7 w 543"/>
                <a:gd name="T91" fmla="*/ 2 h 631"/>
                <a:gd name="T92" fmla="*/ 8 w 543"/>
                <a:gd name="T93" fmla="*/ 2 h 631"/>
                <a:gd name="T94" fmla="*/ 8 w 543"/>
                <a:gd name="T95" fmla="*/ 2 h 631"/>
                <a:gd name="T96" fmla="*/ 9 w 543"/>
                <a:gd name="T97" fmla="*/ 2 h 631"/>
                <a:gd name="T98" fmla="*/ 10 w 543"/>
                <a:gd name="T99" fmla="*/ 2 h 631"/>
                <a:gd name="T100" fmla="*/ 10 w 543"/>
                <a:gd name="T101" fmla="*/ 2 h 631"/>
                <a:gd name="T102" fmla="*/ 11 w 543"/>
                <a:gd name="T103" fmla="*/ 2 h 631"/>
                <a:gd name="T104" fmla="*/ 11 w 543"/>
                <a:gd name="T105" fmla="*/ 0 h 631"/>
                <a:gd name="T106" fmla="*/ 11 w 543"/>
                <a:gd name="T107" fmla="*/ 0 h 631"/>
                <a:gd name="T108" fmla="*/ 11 w 543"/>
                <a:gd name="T109" fmla="*/ 2 h 631"/>
                <a:gd name="T110" fmla="*/ 11 w 543"/>
                <a:gd name="T111" fmla="*/ 2 h 631"/>
                <a:gd name="T112" fmla="*/ 12 w 543"/>
                <a:gd name="T113" fmla="*/ 2 h 631"/>
                <a:gd name="T114" fmla="*/ 12 w 543"/>
                <a:gd name="T115" fmla="*/ 2 h 6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3"/>
                <a:gd name="T175" fmla="*/ 0 h 631"/>
                <a:gd name="T176" fmla="*/ 543 w 543"/>
                <a:gd name="T177" fmla="*/ 631 h 6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3" h="631">
                  <a:moveTo>
                    <a:pt x="543" y="151"/>
                  </a:moveTo>
                  <a:lnTo>
                    <a:pt x="543" y="151"/>
                  </a:lnTo>
                  <a:lnTo>
                    <a:pt x="534" y="161"/>
                  </a:lnTo>
                  <a:lnTo>
                    <a:pt x="516" y="180"/>
                  </a:lnTo>
                  <a:lnTo>
                    <a:pt x="490" y="208"/>
                  </a:lnTo>
                  <a:lnTo>
                    <a:pt x="459" y="239"/>
                  </a:lnTo>
                  <a:lnTo>
                    <a:pt x="421" y="276"/>
                  </a:lnTo>
                  <a:lnTo>
                    <a:pt x="382" y="317"/>
                  </a:lnTo>
                  <a:lnTo>
                    <a:pt x="339" y="358"/>
                  </a:lnTo>
                  <a:lnTo>
                    <a:pt x="295" y="403"/>
                  </a:lnTo>
                  <a:lnTo>
                    <a:pt x="252" y="446"/>
                  </a:lnTo>
                  <a:lnTo>
                    <a:pt x="211" y="487"/>
                  </a:lnTo>
                  <a:lnTo>
                    <a:pt x="171" y="526"/>
                  </a:lnTo>
                  <a:lnTo>
                    <a:pt x="137" y="561"/>
                  </a:lnTo>
                  <a:lnTo>
                    <a:pt x="108" y="590"/>
                  </a:lnTo>
                  <a:lnTo>
                    <a:pt x="84" y="612"/>
                  </a:lnTo>
                  <a:lnTo>
                    <a:pt x="70" y="626"/>
                  </a:lnTo>
                  <a:lnTo>
                    <a:pt x="65" y="631"/>
                  </a:lnTo>
                  <a:lnTo>
                    <a:pt x="53" y="619"/>
                  </a:lnTo>
                  <a:lnTo>
                    <a:pt x="41" y="598"/>
                  </a:lnTo>
                  <a:lnTo>
                    <a:pt x="31" y="573"/>
                  </a:lnTo>
                  <a:lnTo>
                    <a:pt x="21" y="543"/>
                  </a:lnTo>
                  <a:lnTo>
                    <a:pt x="12" y="518"/>
                  </a:lnTo>
                  <a:lnTo>
                    <a:pt x="5" y="494"/>
                  </a:lnTo>
                  <a:lnTo>
                    <a:pt x="2" y="478"/>
                  </a:lnTo>
                  <a:lnTo>
                    <a:pt x="0" y="471"/>
                  </a:lnTo>
                  <a:lnTo>
                    <a:pt x="2" y="471"/>
                  </a:lnTo>
                  <a:lnTo>
                    <a:pt x="5" y="471"/>
                  </a:lnTo>
                  <a:lnTo>
                    <a:pt x="10" y="470"/>
                  </a:lnTo>
                  <a:lnTo>
                    <a:pt x="19" y="468"/>
                  </a:lnTo>
                  <a:lnTo>
                    <a:pt x="29" y="461"/>
                  </a:lnTo>
                  <a:lnTo>
                    <a:pt x="41" y="453"/>
                  </a:lnTo>
                  <a:lnTo>
                    <a:pt x="55" y="439"/>
                  </a:lnTo>
                  <a:lnTo>
                    <a:pt x="70" y="420"/>
                  </a:lnTo>
                  <a:lnTo>
                    <a:pt x="82" y="406"/>
                  </a:lnTo>
                  <a:lnTo>
                    <a:pt x="99" y="388"/>
                  </a:lnTo>
                  <a:lnTo>
                    <a:pt x="122" y="364"/>
                  </a:lnTo>
                  <a:lnTo>
                    <a:pt x="149" y="336"/>
                  </a:lnTo>
                  <a:lnTo>
                    <a:pt x="178" y="307"/>
                  </a:lnTo>
                  <a:lnTo>
                    <a:pt x="211" y="274"/>
                  </a:lnTo>
                  <a:lnTo>
                    <a:pt x="245" y="240"/>
                  </a:lnTo>
                  <a:lnTo>
                    <a:pt x="281" y="204"/>
                  </a:lnTo>
                  <a:lnTo>
                    <a:pt x="315" y="170"/>
                  </a:lnTo>
                  <a:lnTo>
                    <a:pt x="349" y="137"/>
                  </a:lnTo>
                  <a:lnTo>
                    <a:pt x="382" y="105"/>
                  </a:lnTo>
                  <a:lnTo>
                    <a:pt x="413" y="76"/>
                  </a:lnTo>
                  <a:lnTo>
                    <a:pt x="440" y="50"/>
                  </a:lnTo>
                  <a:lnTo>
                    <a:pt x="464" y="28"/>
                  </a:lnTo>
                  <a:lnTo>
                    <a:pt x="481" y="12"/>
                  </a:lnTo>
                  <a:lnTo>
                    <a:pt x="495" y="0"/>
                  </a:lnTo>
                  <a:lnTo>
                    <a:pt x="498" y="40"/>
                  </a:lnTo>
                  <a:lnTo>
                    <a:pt x="507" y="88"/>
                  </a:lnTo>
                  <a:lnTo>
                    <a:pt x="522" y="131"/>
                  </a:lnTo>
                  <a:lnTo>
                    <a:pt x="543" y="15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sp>
          <p:nvSpPr>
            <p:cNvPr id="6161" name="Freeform 32">
              <a:extLst>
                <a:ext uri="{FF2B5EF4-FFF2-40B4-BE49-F238E27FC236}">
                  <a16:creationId xmlns:a16="http://schemas.microsoft.com/office/drawing/2014/main" xmlns="" id="{2932570C-DF92-A74E-BD01-246D34EEE2AB}"/>
                </a:ext>
              </a:extLst>
            </p:cNvPr>
            <p:cNvSpPr>
              <a:spLocks/>
            </p:cNvSpPr>
            <p:nvPr/>
          </p:nvSpPr>
          <p:spPr bwMode="auto">
            <a:xfrm>
              <a:off x="5658" y="2961"/>
              <a:ext cx="1164" cy="795"/>
            </a:xfrm>
            <a:custGeom>
              <a:avLst/>
              <a:gdLst>
                <a:gd name="T0" fmla="*/ 7 w 1384"/>
                <a:gd name="T1" fmla="*/ 7 h 978"/>
                <a:gd name="T2" fmla="*/ 5 w 1384"/>
                <a:gd name="T3" fmla="*/ 7 h 978"/>
                <a:gd name="T4" fmla="*/ 5 w 1384"/>
                <a:gd name="T5" fmla="*/ 6 h 978"/>
                <a:gd name="T6" fmla="*/ 6 w 1384"/>
                <a:gd name="T7" fmla="*/ 6 h 978"/>
                <a:gd name="T8" fmla="*/ 3 w 1384"/>
                <a:gd name="T9" fmla="*/ 5 h 978"/>
                <a:gd name="T10" fmla="*/ 3 w 1384"/>
                <a:gd name="T11" fmla="*/ 6 h 978"/>
                <a:gd name="T12" fmla="*/ 3 w 1384"/>
                <a:gd name="T13" fmla="*/ 6 h 978"/>
                <a:gd name="T14" fmla="*/ 4 w 1384"/>
                <a:gd name="T15" fmla="*/ 7 h 978"/>
                <a:gd name="T16" fmla="*/ 5 w 1384"/>
                <a:gd name="T17" fmla="*/ 7 h 978"/>
                <a:gd name="T18" fmla="*/ 4 w 1384"/>
                <a:gd name="T19" fmla="*/ 7 h 978"/>
                <a:gd name="T20" fmla="*/ 3 w 1384"/>
                <a:gd name="T21" fmla="*/ 7 h 978"/>
                <a:gd name="T22" fmla="*/ 3 w 1384"/>
                <a:gd name="T23" fmla="*/ 6 h 978"/>
                <a:gd name="T24" fmla="*/ 0 w 1384"/>
                <a:gd name="T25" fmla="*/ 5 h 978"/>
                <a:gd name="T26" fmla="*/ 3 w 1384"/>
                <a:gd name="T27" fmla="*/ 5 h 978"/>
                <a:gd name="T28" fmla="*/ 3 w 1384"/>
                <a:gd name="T29" fmla="*/ 5 h 978"/>
                <a:gd name="T30" fmla="*/ 3 w 1384"/>
                <a:gd name="T31" fmla="*/ 4 h 978"/>
                <a:gd name="T32" fmla="*/ 3 w 1384"/>
                <a:gd name="T33" fmla="*/ 3 h 978"/>
                <a:gd name="T34" fmla="*/ 6 w 1384"/>
                <a:gd name="T35" fmla="*/ 2 h 978"/>
                <a:gd name="T36" fmla="*/ 9 w 1384"/>
                <a:gd name="T37" fmla="*/ 2 h 978"/>
                <a:gd name="T38" fmla="*/ 10 w 1384"/>
                <a:gd name="T39" fmla="*/ 1 h 978"/>
                <a:gd name="T40" fmla="*/ 12 w 1384"/>
                <a:gd name="T41" fmla="*/ 2 h 978"/>
                <a:gd name="T42" fmla="*/ 17 w 1384"/>
                <a:gd name="T43" fmla="*/ 2 h 978"/>
                <a:gd name="T44" fmla="*/ 24 w 1384"/>
                <a:gd name="T45" fmla="*/ 2 h 978"/>
                <a:gd name="T46" fmla="*/ 29 w 1384"/>
                <a:gd name="T47" fmla="*/ 2 h 978"/>
                <a:gd name="T48" fmla="*/ 29 w 1384"/>
                <a:gd name="T49" fmla="*/ 3 h 978"/>
                <a:gd name="T50" fmla="*/ 29 w 1384"/>
                <a:gd name="T51" fmla="*/ 4 h 978"/>
                <a:gd name="T52" fmla="*/ 25 w 1384"/>
                <a:gd name="T53" fmla="*/ 5 h 978"/>
                <a:gd name="T54" fmla="*/ 24 w 1384"/>
                <a:gd name="T55" fmla="*/ 6 h 978"/>
                <a:gd name="T56" fmla="*/ 20 w 1384"/>
                <a:gd name="T57" fmla="*/ 7 h 978"/>
                <a:gd name="T58" fmla="*/ 19 w 1384"/>
                <a:gd name="T59" fmla="*/ 8 h 978"/>
                <a:gd name="T60" fmla="*/ 18 w 1384"/>
                <a:gd name="T61" fmla="*/ 8 h 978"/>
                <a:gd name="T62" fmla="*/ 18 w 1384"/>
                <a:gd name="T63" fmla="*/ 9 h 978"/>
                <a:gd name="T64" fmla="*/ 19 w 1384"/>
                <a:gd name="T65" fmla="*/ 10 h 978"/>
                <a:gd name="T66" fmla="*/ 20 w 1384"/>
                <a:gd name="T67" fmla="*/ 10 h 978"/>
                <a:gd name="T68" fmla="*/ 24 w 1384"/>
                <a:gd name="T69" fmla="*/ 8 h 978"/>
                <a:gd name="T70" fmla="*/ 27 w 1384"/>
                <a:gd name="T71" fmla="*/ 7 h 978"/>
                <a:gd name="T72" fmla="*/ 29 w 1384"/>
                <a:gd name="T73" fmla="*/ 6 h 978"/>
                <a:gd name="T74" fmla="*/ 30 w 1384"/>
                <a:gd name="T75" fmla="*/ 5 h 978"/>
                <a:gd name="T76" fmla="*/ 29 w 1384"/>
                <a:gd name="T77" fmla="*/ 6 h 978"/>
                <a:gd name="T78" fmla="*/ 24 w 1384"/>
                <a:gd name="T79" fmla="*/ 7 h 978"/>
                <a:gd name="T80" fmla="*/ 23 w 1384"/>
                <a:gd name="T81" fmla="*/ 9 h 978"/>
                <a:gd name="T82" fmla="*/ 20 w 1384"/>
                <a:gd name="T83" fmla="*/ 10 h 978"/>
                <a:gd name="T84" fmla="*/ 20 w 1384"/>
                <a:gd name="T85" fmla="*/ 10 h 978"/>
                <a:gd name="T86" fmla="*/ 20 w 1384"/>
                <a:gd name="T87" fmla="*/ 11 h 978"/>
                <a:gd name="T88" fmla="*/ 18 w 1384"/>
                <a:gd name="T89" fmla="*/ 10 h 978"/>
                <a:gd name="T90" fmla="*/ 17 w 1384"/>
                <a:gd name="T91" fmla="*/ 10 h 978"/>
                <a:gd name="T92" fmla="*/ 14 w 1384"/>
                <a:gd name="T93" fmla="*/ 9 h 978"/>
                <a:gd name="T94" fmla="*/ 10 w 1384"/>
                <a:gd name="T95" fmla="*/ 9 h 9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84"/>
                <a:gd name="T145" fmla="*/ 0 h 978"/>
                <a:gd name="T146" fmla="*/ 1384 w 1384"/>
                <a:gd name="T147" fmla="*/ 978 h 9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84" h="978">
                  <a:moveTo>
                    <a:pt x="394" y="779"/>
                  </a:moveTo>
                  <a:lnTo>
                    <a:pt x="348" y="757"/>
                  </a:lnTo>
                  <a:lnTo>
                    <a:pt x="314" y="733"/>
                  </a:lnTo>
                  <a:lnTo>
                    <a:pt x="288" y="709"/>
                  </a:lnTo>
                  <a:lnTo>
                    <a:pt x="271" y="681"/>
                  </a:lnTo>
                  <a:lnTo>
                    <a:pt x="257" y="656"/>
                  </a:lnTo>
                  <a:lnTo>
                    <a:pt x="247" y="630"/>
                  </a:lnTo>
                  <a:lnTo>
                    <a:pt x="239" y="604"/>
                  </a:lnTo>
                  <a:lnTo>
                    <a:pt x="228" y="582"/>
                  </a:lnTo>
                  <a:lnTo>
                    <a:pt x="220" y="565"/>
                  </a:lnTo>
                  <a:lnTo>
                    <a:pt x="216" y="551"/>
                  </a:lnTo>
                  <a:lnTo>
                    <a:pt x="218" y="541"/>
                  </a:lnTo>
                  <a:lnTo>
                    <a:pt x="221" y="532"/>
                  </a:lnTo>
                  <a:lnTo>
                    <a:pt x="227" y="527"/>
                  </a:lnTo>
                  <a:lnTo>
                    <a:pt x="235" y="525"/>
                  </a:lnTo>
                  <a:lnTo>
                    <a:pt x="244" y="527"/>
                  </a:lnTo>
                  <a:lnTo>
                    <a:pt x="254" y="531"/>
                  </a:lnTo>
                  <a:lnTo>
                    <a:pt x="125" y="479"/>
                  </a:lnTo>
                  <a:lnTo>
                    <a:pt x="115" y="472"/>
                  </a:lnTo>
                  <a:lnTo>
                    <a:pt x="107" y="471"/>
                  </a:lnTo>
                  <a:lnTo>
                    <a:pt x="100" y="472"/>
                  </a:lnTo>
                  <a:lnTo>
                    <a:pt x="93" y="477"/>
                  </a:lnTo>
                  <a:lnTo>
                    <a:pt x="89" y="486"/>
                  </a:lnTo>
                  <a:lnTo>
                    <a:pt x="89" y="498"/>
                  </a:lnTo>
                  <a:lnTo>
                    <a:pt x="93" y="513"/>
                  </a:lnTo>
                  <a:lnTo>
                    <a:pt x="100" y="531"/>
                  </a:lnTo>
                  <a:lnTo>
                    <a:pt x="110" y="555"/>
                  </a:lnTo>
                  <a:lnTo>
                    <a:pt x="120" y="580"/>
                  </a:lnTo>
                  <a:lnTo>
                    <a:pt x="129" y="606"/>
                  </a:lnTo>
                  <a:lnTo>
                    <a:pt x="143" y="632"/>
                  </a:lnTo>
                  <a:lnTo>
                    <a:pt x="160" y="657"/>
                  </a:lnTo>
                  <a:lnTo>
                    <a:pt x="185" y="683"/>
                  </a:lnTo>
                  <a:lnTo>
                    <a:pt x="220" y="705"/>
                  </a:lnTo>
                  <a:lnTo>
                    <a:pt x="266" y="728"/>
                  </a:lnTo>
                  <a:lnTo>
                    <a:pt x="252" y="722"/>
                  </a:lnTo>
                  <a:lnTo>
                    <a:pt x="239" y="717"/>
                  </a:lnTo>
                  <a:lnTo>
                    <a:pt x="227" y="712"/>
                  </a:lnTo>
                  <a:lnTo>
                    <a:pt x="215" y="707"/>
                  </a:lnTo>
                  <a:lnTo>
                    <a:pt x="204" y="704"/>
                  </a:lnTo>
                  <a:lnTo>
                    <a:pt x="194" y="700"/>
                  </a:lnTo>
                  <a:lnTo>
                    <a:pt x="185" y="697"/>
                  </a:lnTo>
                  <a:lnTo>
                    <a:pt x="177" y="693"/>
                  </a:lnTo>
                  <a:lnTo>
                    <a:pt x="131" y="671"/>
                  </a:lnTo>
                  <a:lnTo>
                    <a:pt x="96" y="647"/>
                  </a:lnTo>
                  <a:lnTo>
                    <a:pt x="71" y="623"/>
                  </a:lnTo>
                  <a:lnTo>
                    <a:pt x="54" y="597"/>
                  </a:lnTo>
                  <a:lnTo>
                    <a:pt x="40" y="570"/>
                  </a:lnTo>
                  <a:lnTo>
                    <a:pt x="31" y="544"/>
                  </a:lnTo>
                  <a:lnTo>
                    <a:pt x="21" y="520"/>
                  </a:lnTo>
                  <a:lnTo>
                    <a:pt x="11" y="496"/>
                  </a:lnTo>
                  <a:lnTo>
                    <a:pt x="4" y="479"/>
                  </a:lnTo>
                  <a:lnTo>
                    <a:pt x="0" y="464"/>
                  </a:lnTo>
                  <a:lnTo>
                    <a:pt x="0" y="452"/>
                  </a:lnTo>
                  <a:lnTo>
                    <a:pt x="4" y="443"/>
                  </a:lnTo>
                  <a:lnTo>
                    <a:pt x="11" y="438"/>
                  </a:lnTo>
                  <a:lnTo>
                    <a:pt x="18" y="436"/>
                  </a:lnTo>
                  <a:lnTo>
                    <a:pt x="26" y="438"/>
                  </a:lnTo>
                  <a:lnTo>
                    <a:pt x="36" y="445"/>
                  </a:lnTo>
                  <a:lnTo>
                    <a:pt x="31" y="435"/>
                  </a:lnTo>
                  <a:lnTo>
                    <a:pt x="30" y="426"/>
                  </a:lnTo>
                  <a:lnTo>
                    <a:pt x="30" y="416"/>
                  </a:lnTo>
                  <a:lnTo>
                    <a:pt x="33" y="404"/>
                  </a:lnTo>
                  <a:lnTo>
                    <a:pt x="38" y="392"/>
                  </a:lnTo>
                  <a:lnTo>
                    <a:pt x="48" y="378"/>
                  </a:lnTo>
                  <a:lnTo>
                    <a:pt x="62" y="361"/>
                  </a:lnTo>
                  <a:lnTo>
                    <a:pt x="79" y="340"/>
                  </a:lnTo>
                  <a:lnTo>
                    <a:pt x="100" y="318"/>
                  </a:lnTo>
                  <a:lnTo>
                    <a:pt x="125" y="292"/>
                  </a:lnTo>
                  <a:lnTo>
                    <a:pt x="156" y="262"/>
                  </a:lnTo>
                  <a:lnTo>
                    <a:pt x="191" y="227"/>
                  </a:lnTo>
                  <a:lnTo>
                    <a:pt x="232" y="188"/>
                  </a:lnTo>
                  <a:lnTo>
                    <a:pt x="278" y="143"/>
                  </a:lnTo>
                  <a:lnTo>
                    <a:pt x="329" y="92"/>
                  </a:lnTo>
                  <a:lnTo>
                    <a:pt x="388" y="36"/>
                  </a:lnTo>
                  <a:lnTo>
                    <a:pt x="401" y="24"/>
                  </a:lnTo>
                  <a:lnTo>
                    <a:pt x="412" y="13"/>
                  </a:lnTo>
                  <a:lnTo>
                    <a:pt x="422" y="6"/>
                  </a:lnTo>
                  <a:lnTo>
                    <a:pt x="432" y="1"/>
                  </a:lnTo>
                  <a:lnTo>
                    <a:pt x="442" y="0"/>
                  </a:lnTo>
                  <a:lnTo>
                    <a:pt x="453" y="1"/>
                  </a:lnTo>
                  <a:lnTo>
                    <a:pt x="466" y="5"/>
                  </a:lnTo>
                  <a:lnTo>
                    <a:pt x="483" y="10"/>
                  </a:lnTo>
                  <a:lnTo>
                    <a:pt x="501" y="15"/>
                  </a:lnTo>
                  <a:lnTo>
                    <a:pt x="530" y="25"/>
                  </a:lnTo>
                  <a:lnTo>
                    <a:pt x="573" y="39"/>
                  </a:lnTo>
                  <a:lnTo>
                    <a:pt x="624" y="54"/>
                  </a:lnTo>
                  <a:lnTo>
                    <a:pt x="682" y="73"/>
                  </a:lnTo>
                  <a:lnTo>
                    <a:pt x="746" y="92"/>
                  </a:lnTo>
                  <a:lnTo>
                    <a:pt x="814" y="113"/>
                  </a:lnTo>
                  <a:lnTo>
                    <a:pt x="884" y="133"/>
                  </a:lnTo>
                  <a:lnTo>
                    <a:pt x="954" y="155"/>
                  </a:lnTo>
                  <a:lnTo>
                    <a:pt x="1023" y="176"/>
                  </a:lnTo>
                  <a:lnTo>
                    <a:pt x="1086" y="195"/>
                  </a:lnTo>
                  <a:lnTo>
                    <a:pt x="1145" y="214"/>
                  </a:lnTo>
                  <a:lnTo>
                    <a:pt x="1196" y="229"/>
                  </a:lnTo>
                  <a:lnTo>
                    <a:pt x="1239" y="241"/>
                  </a:lnTo>
                  <a:lnTo>
                    <a:pt x="1268" y="251"/>
                  </a:lnTo>
                  <a:lnTo>
                    <a:pt x="1285" y="256"/>
                  </a:lnTo>
                  <a:lnTo>
                    <a:pt x="1312" y="270"/>
                  </a:lnTo>
                  <a:lnTo>
                    <a:pt x="1323" y="282"/>
                  </a:lnTo>
                  <a:lnTo>
                    <a:pt x="1319" y="294"/>
                  </a:lnTo>
                  <a:lnTo>
                    <a:pt x="1309" y="304"/>
                  </a:lnTo>
                  <a:lnTo>
                    <a:pt x="1295" y="316"/>
                  </a:lnTo>
                  <a:lnTo>
                    <a:pt x="1278" y="332"/>
                  </a:lnTo>
                  <a:lnTo>
                    <a:pt x="1254" y="354"/>
                  </a:lnTo>
                  <a:lnTo>
                    <a:pt x="1227" y="380"/>
                  </a:lnTo>
                  <a:lnTo>
                    <a:pt x="1196" y="409"/>
                  </a:lnTo>
                  <a:lnTo>
                    <a:pt x="1163" y="441"/>
                  </a:lnTo>
                  <a:lnTo>
                    <a:pt x="1129" y="474"/>
                  </a:lnTo>
                  <a:lnTo>
                    <a:pt x="1095" y="508"/>
                  </a:lnTo>
                  <a:lnTo>
                    <a:pt x="1059" y="544"/>
                  </a:lnTo>
                  <a:lnTo>
                    <a:pt x="1025" y="578"/>
                  </a:lnTo>
                  <a:lnTo>
                    <a:pt x="992" y="611"/>
                  </a:lnTo>
                  <a:lnTo>
                    <a:pt x="963" y="640"/>
                  </a:lnTo>
                  <a:lnTo>
                    <a:pt x="936" y="668"/>
                  </a:lnTo>
                  <a:lnTo>
                    <a:pt x="913" y="692"/>
                  </a:lnTo>
                  <a:lnTo>
                    <a:pt x="896" y="710"/>
                  </a:lnTo>
                  <a:lnTo>
                    <a:pt x="884" y="724"/>
                  </a:lnTo>
                  <a:lnTo>
                    <a:pt x="869" y="743"/>
                  </a:lnTo>
                  <a:lnTo>
                    <a:pt x="855" y="757"/>
                  </a:lnTo>
                  <a:lnTo>
                    <a:pt x="843" y="765"/>
                  </a:lnTo>
                  <a:lnTo>
                    <a:pt x="833" y="772"/>
                  </a:lnTo>
                  <a:lnTo>
                    <a:pt x="824" y="774"/>
                  </a:lnTo>
                  <a:lnTo>
                    <a:pt x="819" y="775"/>
                  </a:lnTo>
                  <a:lnTo>
                    <a:pt x="816" y="775"/>
                  </a:lnTo>
                  <a:lnTo>
                    <a:pt x="814" y="775"/>
                  </a:lnTo>
                  <a:lnTo>
                    <a:pt x="816" y="782"/>
                  </a:lnTo>
                  <a:lnTo>
                    <a:pt x="819" y="798"/>
                  </a:lnTo>
                  <a:lnTo>
                    <a:pt x="826" y="822"/>
                  </a:lnTo>
                  <a:lnTo>
                    <a:pt x="835" y="847"/>
                  </a:lnTo>
                  <a:lnTo>
                    <a:pt x="845" y="877"/>
                  </a:lnTo>
                  <a:lnTo>
                    <a:pt x="855" y="902"/>
                  </a:lnTo>
                  <a:lnTo>
                    <a:pt x="867" y="923"/>
                  </a:lnTo>
                  <a:lnTo>
                    <a:pt x="879" y="935"/>
                  </a:lnTo>
                  <a:lnTo>
                    <a:pt x="884" y="930"/>
                  </a:lnTo>
                  <a:lnTo>
                    <a:pt x="898" y="916"/>
                  </a:lnTo>
                  <a:lnTo>
                    <a:pt x="922" y="894"/>
                  </a:lnTo>
                  <a:lnTo>
                    <a:pt x="951" y="865"/>
                  </a:lnTo>
                  <a:lnTo>
                    <a:pt x="985" y="830"/>
                  </a:lnTo>
                  <a:lnTo>
                    <a:pt x="1025" y="791"/>
                  </a:lnTo>
                  <a:lnTo>
                    <a:pt x="1066" y="750"/>
                  </a:lnTo>
                  <a:lnTo>
                    <a:pt x="1109" y="707"/>
                  </a:lnTo>
                  <a:lnTo>
                    <a:pt x="1153" y="662"/>
                  </a:lnTo>
                  <a:lnTo>
                    <a:pt x="1196" y="621"/>
                  </a:lnTo>
                  <a:lnTo>
                    <a:pt x="1235" y="580"/>
                  </a:lnTo>
                  <a:lnTo>
                    <a:pt x="1273" y="543"/>
                  </a:lnTo>
                  <a:lnTo>
                    <a:pt x="1304" y="512"/>
                  </a:lnTo>
                  <a:lnTo>
                    <a:pt x="1330" y="484"/>
                  </a:lnTo>
                  <a:lnTo>
                    <a:pt x="1348" y="465"/>
                  </a:lnTo>
                  <a:lnTo>
                    <a:pt x="1357" y="455"/>
                  </a:lnTo>
                  <a:lnTo>
                    <a:pt x="1376" y="441"/>
                  </a:lnTo>
                  <a:lnTo>
                    <a:pt x="1384" y="448"/>
                  </a:lnTo>
                  <a:lnTo>
                    <a:pt x="1381" y="469"/>
                  </a:lnTo>
                  <a:lnTo>
                    <a:pt x="1367" y="489"/>
                  </a:lnTo>
                  <a:lnTo>
                    <a:pt x="1323" y="529"/>
                  </a:lnTo>
                  <a:lnTo>
                    <a:pt x="1282" y="568"/>
                  </a:lnTo>
                  <a:lnTo>
                    <a:pt x="1241" y="608"/>
                  </a:lnTo>
                  <a:lnTo>
                    <a:pt x="1201" y="647"/>
                  </a:lnTo>
                  <a:lnTo>
                    <a:pt x="1163" y="685"/>
                  </a:lnTo>
                  <a:lnTo>
                    <a:pt x="1128" y="722"/>
                  </a:lnTo>
                  <a:lnTo>
                    <a:pt x="1093" y="758"/>
                  </a:lnTo>
                  <a:lnTo>
                    <a:pt x="1062" y="793"/>
                  </a:lnTo>
                  <a:lnTo>
                    <a:pt x="1033" y="823"/>
                  </a:lnTo>
                  <a:lnTo>
                    <a:pt x="1006" y="853"/>
                  </a:lnTo>
                  <a:lnTo>
                    <a:pt x="984" y="878"/>
                  </a:lnTo>
                  <a:lnTo>
                    <a:pt x="961" y="901"/>
                  </a:lnTo>
                  <a:lnTo>
                    <a:pt x="944" y="918"/>
                  </a:lnTo>
                  <a:lnTo>
                    <a:pt x="929" y="931"/>
                  </a:lnTo>
                  <a:lnTo>
                    <a:pt x="919" y="938"/>
                  </a:lnTo>
                  <a:lnTo>
                    <a:pt x="910" y="942"/>
                  </a:lnTo>
                  <a:lnTo>
                    <a:pt x="913" y="952"/>
                  </a:lnTo>
                  <a:lnTo>
                    <a:pt x="912" y="960"/>
                  </a:lnTo>
                  <a:lnTo>
                    <a:pt x="907" y="967"/>
                  </a:lnTo>
                  <a:lnTo>
                    <a:pt x="898" y="974"/>
                  </a:lnTo>
                  <a:lnTo>
                    <a:pt x="886" y="978"/>
                  </a:lnTo>
                  <a:lnTo>
                    <a:pt x="874" y="978"/>
                  </a:lnTo>
                  <a:lnTo>
                    <a:pt x="860" y="974"/>
                  </a:lnTo>
                  <a:lnTo>
                    <a:pt x="847" y="967"/>
                  </a:lnTo>
                  <a:lnTo>
                    <a:pt x="838" y="962"/>
                  </a:lnTo>
                  <a:lnTo>
                    <a:pt x="826" y="957"/>
                  </a:lnTo>
                  <a:lnTo>
                    <a:pt x="809" y="948"/>
                  </a:lnTo>
                  <a:lnTo>
                    <a:pt x="788" y="940"/>
                  </a:lnTo>
                  <a:lnTo>
                    <a:pt x="764" y="930"/>
                  </a:lnTo>
                  <a:lnTo>
                    <a:pt x="739" y="918"/>
                  </a:lnTo>
                  <a:lnTo>
                    <a:pt x="710" y="906"/>
                  </a:lnTo>
                  <a:lnTo>
                    <a:pt x="679" y="894"/>
                  </a:lnTo>
                  <a:lnTo>
                    <a:pt x="646" y="880"/>
                  </a:lnTo>
                  <a:lnTo>
                    <a:pt x="610" y="866"/>
                  </a:lnTo>
                  <a:lnTo>
                    <a:pt x="576" y="851"/>
                  </a:lnTo>
                  <a:lnTo>
                    <a:pt x="540" y="837"/>
                  </a:lnTo>
                  <a:lnTo>
                    <a:pt x="502" y="822"/>
                  </a:lnTo>
                  <a:lnTo>
                    <a:pt x="466" y="808"/>
                  </a:lnTo>
                  <a:lnTo>
                    <a:pt x="430" y="793"/>
                  </a:lnTo>
                  <a:lnTo>
                    <a:pt x="394" y="779"/>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62" name="Freeform 33">
              <a:extLst>
                <a:ext uri="{FF2B5EF4-FFF2-40B4-BE49-F238E27FC236}">
                  <a16:creationId xmlns:a16="http://schemas.microsoft.com/office/drawing/2014/main" xmlns="" id="{D2A88EC7-311D-3347-A9BD-0B3FD0957EC9}"/>
                </a:ext>
              </a:extLst>
            </p:cNvPr>
            <p:cNvSpPr>
              <a:spLocks/>
            </p:cNvSpPr>
            <p:nvPr/>
          </p:nvSpPr>
          <p:spPr bwMode="auto">
            <a:xfrm>
              <a:off x="5658" y="2961"/>
              <a:ext cx="1164" cy="795"/>
            </a:xfrm>
            <a:custGeom>
              <a:avLst/>
              <a:gdLst>
                <a:gd name="T0" fmla="*/ 7 w 1384"/>
                <a:gd name="T1" fmla="*/ 8 h 978"/>
                <a:gd name="T2" fmla="*/ 6 w 1384"/>
                <a:gd name="T3" fmla="*/ 7 h 978"/>
                <a:gd name="T4" fmla="*/ 5 w 1384"/>
                <a:gd name="T5" fmla="*/ 6 h 978"/>
                <a:gd name="T6" fmla="*/ 5 w 1384"/>
                <a:gd name="T7" fmla="*/ 6 h 978"/>
                <a:gd name="T8" fmla="*/ 3 w 1384"/>
                <a:gd name="T9" fmla="*/ 6 h 978"/>
                <a:gd name="T10" fmla="*/ 3 w 1384"/>
                <a:gd name="T11" fmla="*/ 5 h 978"/>
                <a:gd name="T12" fmla="*/ 3 w 1384"/>
                <a:gd name="T13" fmla="*/ 6 h 978"/>
                <a:gd name="T14" fmla="*/ 3 w 1384"/>
                <a:gd name="T15" fmla="*/ 6 h 978"/>
                <a:gd name="T16" fmla="*/ 4 w 1384"/>
                <a:gd name="T17" fmla="*/ 7 h 978"/>
                <a:gd name="T18" fmla="*/ 6 w 1384"/>
                <a:gd name="T19" fmla="*/ 7 h 978"/>
                <a:gd name="T20" fmla="*/ 5 w 1384"/>
                <a:gd name="T21" fmla="*/ 7 h 978"/>
                <a:gd name="T22" fmla="*/ 4 w 1384"/>
                <a:gd name="T23" fmla="*/ 7 h 978"/>
                <a:gd name="T24" fmla="*/ 3 w 1384"/>
                <a:gd name="T25" fmla="*/ 7 h 978"/>
                <a:gd name="T26" fmla="*/ 3 w 1384"/>
                <a:gd name="T27" fmla="*/ 6 h 978"/>
                <a:gd name="T28" fmla="*/ 0 w 1384"/>
                <a:gd name="T29" fmla="*/ 5 h 978"/>
                <a:gd name="T30" fmla="*/ 3 w 1384"/>
                <a:gd name="T31" fmla="*/ 5 h 978"/>
                <a:gd name="T32" fmla="*/ 3 w 1384"/>
                <a:gd name="T33" fmla="*/ 5 h 978"/>
                <a:gd name="T34" fmla="*/ 3 w 1384"/>
                <a:gd name="T35" fmla="*/ 4 h 978"/>
                <a:gd name="T36" fmla="*/ 3 w 1384"/>
                <a:gd name="T37" fmla="*/ 3 h 978"/>
                <a:gd name="T38" fmla="*/ 6 w 1384"/>
                <a:gd name="T39" fmla="*/ 2 h 978"/>
                <a:gd name="T40" fmla="*/ 8 w 1384"/>
                <a:gd name="T41" fmla="*/ 2 h 978"/>
                <a:gd name="T42" fmla="*/ 10 w 1384"/>
                <a:gd name="T43" fmla="*/ 0 h 978"/>
                <a:gd name="T44" fmla="*/ 11 w 1384"/>
                <a:gd name="T45" fmla="*/ 2 h 978"/>
                <a:gd name="T46" fmla="*/ 14 w 1384"/>
                <a:gd name="T47" fmla="*/ 2 h 978"/>
                <a:gd name="T48" fmla="*/ 20 w 1384"/>
                <a:gd name="T49" fmla="*/ 2 h 978"/>
                <a:gd name="T50" fmla="*/ 25 w 1384"/>
                <a:gd name="T51" fmla="*/ 2 h 978"/>
                <a:gd name="T52" fmla="*/ 29 w 1384"/>
                <a:gd name="T53" fmla="*/ 2 h 978"/>
                <a:gd name="T54" fmla="*/ 29 w 1384"/>
                <a:gd name="T55" fmla="*/ 3 h 978"/>
                <a:gd name="T56" fmla="*/ 29 w 1384"/>
                <a:gd name="T57" fmla="*/ 4 h 978"/>
                <a:gd name="T58" fmla="*/ 25 w 1384"/>
                <a:gd name="T59" fmla="*/ 5 h 978"/>
                <a:gd name="T60" fmla="*/ 24 w 1384"/>
                <a:gd name="T61" fmla="*/ 6 h 978"/>
                <a:gd name="T62" fmla="*/ 20 w 1384"/>
                <a:gd name="T63" fmla="*/ 7 h 978"/>
                <a:gd name="T64" fmla="*/ 20 w 1384"/>
                <a:gd name="T65" fmla="*/ 8 h 978"/>
                <a:gd name="T66" fmla="*/ 18 w 1384"/>
                <a:gd name="T67" fmla="*/ 8 h 978"/>
                <a:gd name="T68" fmla="*/ 18 w 1384"/>
                <a:gd name="T69" fmla="*/ 8 h 978"/>
                <a:gd name="T70" fmla="*/ 18 w 1384"/>
                <a:gd name="T71" fmla="*/ 9 h 978"/>
                <a:gd name="T72" fmla="*/ 20 w 1384"/>
                <a:gd name="T73" fmla="*/ 10 h 978"/>
                <a:gd name="T74" fmla="*/ 20 w 1384"/>
                <a:gd name="T75" fmla="*/ 10 h 978"/>
                <a:gd name="T76" fmla="*/ 24 w 1384"/>
                <a:gd name="T77" fmla="*/ 8 h 978"/>
                <a:gd name="T78" fmla="*/ 29 w 1384"/>
                <a:gd name="T79" fmla="*/ 6 h 978"/>
                <a:gd name="T80" fmla="*/ 29 w 1384"/>
                <a:gd name="T81" fmla="*/ 5 h 978"/>
                <a:gd name="T82" fmla="*/ 30 w 1384"/>
                <a:gd name="T83" fmla="*/ 5 h 978"/>
                <a:gd name="T84" fmla="*/ 29 w 1384"/>
                <a:gd name="T85" fmla="*/ 6 h 978"/>
                <a:gd name="T86" fmla="*/ 25 w 1384"/>
                <a:gd name="T87" fmla="*/ 7 h 978"/>
                <a:gd name="T88" fmla="*/ 24 w 1384"/>
                <a:gd name="T89" fmla="*/ 9 h 978"/>
                <a:gd name="T90" fmla="*/ 20 w 1384"/>
                <a:gd name="T91" fmla="*/ 10 h 978"/>
                <a:gd name="T92" fmla="*/ 20 w 1384"/>
                <a:gd name="T93" fmla="*/ 10 h 978"/>
                <a:gd name="T94" fmla="*/ 20 w 1384"/>
                <a:gd name="T95" fmla="*/ 10 h 978"/>
                <a:gd name="T96" fmla="*/ 19 w 1384"/>
                <a:gd name="T97" fmla="*/ 10 h 978"/>
                <a:gd name="T98" fmla="*/ 18 w 1384"/>
                <a:gd name="T99" fmla="*/ 10 h 978"/>
                <a:gd name="T100" fmla="*/ 16 w 1384"/>
                <a:gd name="T101" fmla="*/ 10 h 978"/>
                <a:gd name="T102" fmla="*/ 13 w 1384"/>
                <a:gd name="T103" fmla="*/ 9 h 978"/>
                <a:gd name="T104" fmla="*/ 10 w 1384"/>
                <a:gd name="T105" fmla="*/ 8 h 9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84"/>
                <a:gd name="T160" fmla="*/ 0 h 978"/>
                <a:gd name="T161" fmla="*/ 1384 w 1384"/>
                <a:gd name="T162" fmla="*/ 978 h 97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84" h="978">
                  <a:moveTo>
                    <a:pt x="394" y="779"/>
                  </a:moveTo>
                  <a:lnTo>
                    <a:pt x="394" y="779"/>
                  </a:lnTo>
                  <a:lnTo>
                    <a:pt x="348" y="757"/>
                  </a:lnTo>
                  <a:lnTo>
                    <a:pt x="314" y="733"/>
                  </a:lnTo>
                  <a:lnTo>
                    <a:pt x="288" y="709"/>
                  </a:lnTo>
                  <a:lnTo>
                    <a:pt x="271" y="681"/>
                  </a:lnTo>
                  <a:lnTo>
                    <a:pt x="257" y="656"/>
                  </a:lnTo>
                  <a:lnTo>
                    <a:pt x="247" y="630"/>
                  </a:lnTo>
                  <a:lnTo>
                    <a:pt x="239" y="604"/>
                  </a:lnTo>
                  <a:lnTo>
                    <a:pt x="228" y="582"/>
                  </a:lnTo>
                  <a:lnTo>
                    <a:pt x="220" y="565"/>
                  </a:lnTo>
                  <a:lnTo>
                    <a:pt x="216" y="551"/>
                  </a:lnTo>
                  <a:lnTo>
                    <a:pt x="218" y="541"/>
                  </a:lnTo>
                  <a:lnTo>
                    <a:pt x="221" y="532"/>
                  </a:lnTo>
                  <a:lnTo>
                    <a:pt x="227" y="527"/>
                  </a:lnTo>
                  <a:lnTo>
                    <a:pt x="235" y="525"/>
                  </a:lnTo>
                  <a:lnTo>
                    <a:pt x="244" y="527"/>
                  </a:lnTo>
                  <a:lnTo>
                    <a:pt x="254" y="531"/>
                  </a:lnTo>
                  <a:lnTo>
                    <a:pt x="125" y="479"/>
                  </a:lnTo>
                  <a:lnTo>
                    <a:pt x="115" y="472"/>
                  </a:lnTo>
                  <a:lnTo>
                    <a:pt x="107" y="471"/>
                  </a:lnTo>
                  <a:lnTo>
                    <a:pt x="100" y="472"/>
                  </a:lnTo>
                  <a:lnTo>
                    <a:pt x="93" y="477"/>
                  </a:lnTo>
                  <a:lnTo>
                    <a:pt x="89" y="486"/>
                  </a:lnTo>
                  <a:lnTo>
                    <a:pt x="89" y="498"/>
                  </a:lnTo>
                  <a:lnTo>
                    <a:pt x="93" y="513"/>
                  </a:lnTo>
                  <a:lnTo>
                    <a:pt x="100" y="531"/>
                  </a:lnTo>
                  <a:lnTo>
                    <a:pt x="110" y="555"/>
                  </a:lnTo>
                  <a:lnTo>
                    <a:pt x="120" y="580"/>
                  </a:lnTo>
                  <a:lnTo>
                    <a:pt x="129" y="606"/>
                  </a:lnTo>
                  <a:lnTo>
                    <a:pt x="143" y="632"/>
                  </a:lnTo>
                  <a:lnTo>
                    <a:pt x="160" y="657"/>
                  </a:lnTo>
                  <a:lnTo>
                    <a:pt x="185" y="683"/>
                  </a:lnTo>
                  <a:lnTo>
                    <a:pt x="220" y="705"/>
                  </a:lnTo>
                  <a:lnTo>
                    <a:pt x="266" y="728"/>
                  </a:lnTo>
                  <a:lnTo>
                    <a:pt x="252" y="722"/>
                  </a:lnTo>
                  <a:lnTo>
                    <a:pt x="239" y="717"/>
                  </a:lnTo>
                  <a:lnTo>
                    <a:pt x="227" y="712"/>
                  </a:lnTo>
                  <a:lnTo>
                    <a:pt x="215" y="707"/>
                  </a:lnTo>
                  <a:lnTo>
                    <a:pt x="204" y="704"/>
                  </a:lnTo>
                  <a:lnTo>
                    <a:pt x="194" y="700"/>
                  </a:lnTo>
                  <a:lnTo>
                    <a:pt x="185" y="697"/>
                  </a:lnTo>
                  <a:lnTo>
                    <a:pt x="177" y="693"/>
                  </a:lnTo>
                  <a:lnTo>
                    <a:pt x="131" y="671"/>
                  </a:lnTo>
                  <a:lnTo>
                    <a:pt x="96" y="647"/>
                  </a:lnTo>
                  <a:lnTo>
                    <a:pt x="71" y="623"/>
                  </a:lnTo>
                  <a:lnTo>
                    <a:pt x="54" y="597"/>
                  </a:lnTo>
                  <a:lnTo>
                    <a:pt x="40" y="570"/>
                  </a:lnTo>
                  <a:lnTo>
                    <a:pt x="31" y="544"/>
                  </a:lnTo>
                  <a:lnTo>
                    <a:pt x="21" y="520"/>
                  </a:lnTo>
                  <a:lnTo>
                    <a:pt x="11" y="496"/>
                  </a:lnTo>
                  <a:lnTo>
                    <a:pt x="4" y="479"/>
                  </a:lnTo>
                  <a:lnTo>
                    <a:pt x="0" y="464"/>
                  </a:lnTo>
                  <a:lnTo>
                    <a:pt x="0" y="452"/>
                  </a:lnTo>
                  <a:lnTo>
                    <a:pt x="4" y="443"/>
                  </a:lnTo>
                  <a:lnTo>
                    <a:pt x="11" y="438"/>
                  </a:lnTo>
                  <a:lnTo>
                    <a:pt x="18" y="436"/>
                  </a:lnTo>
                  <a:lnTo>
                    <a:pt x="26" y="438"/>
                  </a:lnTo>
                  <a:lnTo>
                    <a:pt x="36" y="445"/>
                  </a:lnTo>
                  <a:lnTo>
                    <a:pt x="31" y="435"/>
                  </a:lnTo>
                  <a:lnTo>
                    <a:pt x="30" y="426"/>
                  </a:lnTo>
                  <a:lnTo>
                    <a:pt x="30" y="416"/>
                  </a:lnTo>
                  <a:lnTo>
                    <a:pt x="33" y="404"/>
                  </a:lnTo>
                  <a:lnTo>
                    <a:pt x="38" y="392"/>
                  </a:lnTo>
                  <a:lnTo>
                    <a:pt x="48" y="378"/>
                  </a:lnTo>
                  <a:lnTo>
                    <a:pt x="62" y="361"/>
                  </a:lnTo>
                  <a:lnTo>
                    <a:pt x="79" y="340"/>
                  </a:lnTo>
                  <a:lnTo>
                    <a:pt x="100" y="318"/>
                  </a:lnTo>
                  <a:lnTo>
                    <a:pt x="125" y="292"/>
                  </a:lnTo>
                  <a:lnTo>
                    <a:pt x="156" y="262"/>
                  </a:lnTo>
                  <a:lnTo>
                    <a:pt x="191" y="227"/>
                  </a:lnTo>
                  <a:lnTo>
                    <a:pt x="232" y="188"/>
                  </a:lnTo>
                  <a:lnTo>
                    <a:pt x="278" y="143"/>
                  </a:lnTo>
                  <a:lnTo>
                    <a:pt x="329" y="92"/>
                  </a:lnTo>
                  <a:lnTo>
                    <a:pt x="388" y="36"/>
                  </a:lnTo>
                  <a:lnTo>
                    <a:pt x="401" y="24"/>
                  </a:lnTo>
                  <a:lnTo>
                    <a:pt x="412" y="13"/>
                  </a:lnTo>
                  <a:lnTo>
                    <a:pt x="422" y="6"/>
                  </a:lnTo>
                  <a:lnTo>
                    <a:pt x="432" y="1"/>
                  </a:lnTo>
                  <a:lnTo>
                    <a:pt x="442" y="0"/>
                  </a:lnTo>
                  <a:lnTo>
                    <a:pt x="453" y="1"/>
                  </a:lnTo>
                  <a:lnTo>
                    <a:pt x="466" y="5"/>
                  </a:lnTo>
                  <a:lnTo>
                    <a:pt x="483" y="10"/>
                  </a:lnTo>
                  <a:lnTo>
                    <a:pt x="501" y="15"/>
                  </a:lnTo>
                  <a:lnTo>
                    <a:pt x="530" y="25"/>
                  </a:lnTo>
                  <a:lnTo>
                    <a:pt x="573" y="39"/>
                  </a:lnTo>
                  <a:lnTo>
                    <a:pt x="624" y="54"/>
                  </a:lnTo>
                  <a:lnTo>
                    <a:pt x="682" y="73"/>
                  </a:lnTo>
                  <a:lnTo>
                    <a:pt x="746" y="92"/>
                  </a:lnTo>
                  <a:lnTo>
                    <a:pt x="814" y="113"/>
                  </a:lnTo>
                  <a:lnTo>
                    <a:pt x="884" y="133"/>
                  </a:lnTo>
                  <a:lnTo>
                    <a:pt x="954" y="155"/>
                  </a:lnTo>
                  <a:lnTo>
                    <a:pt x="1023" y="176"/>
                  </a:lnTo>
                  <a:lnTo>
                    <a:pt x="1086" y="195"/>
                  </a:lnTo>
                  <a:lnTo>
                    <a:pt x="1145" y="214"/>
                  </a:lnTo>
                  <a:lnTo>
                    <a:pt x="1196" y="229"/>
                  </a:lnTo>
                  <a:lnTo>
                    <a:pt x="1239" y="241"/>
                  </a:lnTo>
                  <a:lnTo>
                    <a:pt x="1268" y="251"/>
                  </a:lnTo>
                  <a:lnTo>
                    <a:pt x="1285" y="256"/>
                  </a:lnTo>
                  <a:lnTo>
                    <a:pt x="1312" y="270"/>
                  </a:lnTo>
                  <a:lnTo>
                    <a:pt x="1323" y="282"/>
                  </a:lnTo>
                  <a:lnTo>
                    <a:pt x="1319" y="294"/>
                  </a:lnTo>
                  <a:lnTo>
                    <a:pt x="1309" y="304"/>
                  </a:lnTo>
                  <a:lnTo>
                    <a:pt x="1295" y="316"/>
                  </a:lnTo>
                  <a:lnTo>
                    <a:pt x="1278" y="332"/>
                  </a:lnTo>
                  <a:lnTo>
                    <a:pt x="1254" y="354"/>
                  </a:lnTo>
                  <a:lnTo>
                    <a:pt x="1227" y="380"/>
                  </a:lnTo>
                  <a:lnTo>
                    <a:pt x="1196" y="409"/>
                  </a:lnTo>
                  <a:lnTo>
                    <a:pt x="1163" y="441"/>
                  </a:lnTo>
                  <a:lnTo>
                    <a:pt x="1129" y="474"/>
                  </a:lnTo>
                  <a:lnTo>
                    <a:pt x="1095" y="508"/>
                  </a:lnTo>
                  <a:lnTo>
                    <a:pt x="1059" y="544"/>
                  </a:lnTo>
                  <a:lnTo>
                    <a:pt x="1025" y="578"/>
                  </a:lnTo>
                  <a:lnTo>
                    <a:pt x="992" y="611"/>
                  </a:lnTo>
                  <a:lnTo>
                    <a:pt x="963" y="640"/>
                  </a:lnTo>
                  <a:lnTo>
                    <a:pt x="936" y="668"/>
                  </a:lnTo>
                  <a:lnTo>
                    <a:pt x="913" y="692"/>
                  </a:lnTo>
                  <a:lnTo>
                    <a:pt x="896" y="710"/>
                  </a:lnTo>
                  <a:lnTo>
                    <a:pt x="884" y="724"/>
                  </a:lnTo>
                  <a:lnTo>
                    <a:pt x="869" y="743"/>
                  </a:lnTo>
                  <a:lnTo>
                    <a:pt x="855" y="757"/>
                  </a:lnTo>
                  <a:lnTo>
                    <a:pt x="843" y="765"/>
                  </a:lnTo>
                  <a:lnTo>
                    <a:pt x="833" y="772"/>
                  </a:lnTo>
                  <a:lnTo>
                    <a:pt x="824" y="774"/>
                  </a:lnTo>
                  <a:lnTo>
                    <a:pt x="819" y="775"/>
                  </a:lnTo>
                  <a:lnTo>
                    <a:pt x="816" y="775"/>
                  </a:lnTo>
                  <a:lnTo>
                    <a:pt x="814" y="775"/>
                  </a:lnTo>
                  <a:lnTo>
                    <a:pt x="816" y="782"/>
                  </a:lnTo>
                  <a:lnTo>
                    <a:pt x="819" y="798"/>
                  </a:lnTo>
                  <a:lnTo>
                    <a:pt x="826" y="822"/>
                  </a:lnTo>
                  <a:lnTo>
                    <a:pt x="835" y="847"/>
                  </a:lnTo>
                  <a:lnTo>
                    <a:pt x="845" y="877"/>
                  </a:lnTo>
                  <a:lnTo>
                    <a:pt x="855" y="902"/>
                  </a:lnTo>
                  <a:lnTo>
                    <a:pt x="867" y="923"/>
                  </a:lnTo>
                  <a:lnTo>
                    <a:pt x="879" y="935"/>
                  </a:lnTo>
                  <a:lnTo>
                    <a:pt x="884" y="930"/>
                  </a:lnTo>
                  <a:lnTo>
                    <a:pt x="898" y="916"/>
                  </a:lnTo>
                  <a:lnTo>
                    <a:pt x="922" y="894"/>
                  </a:lnTo>
                  <a:lnTo>
                    <a:pt x="951" y="865"/>
                  </a:lnTo>
                  <a:lnTo>
                    <a:pt x="985" y="830"/>
                  </a:lnTo>
                  <a:lnTo>
                    <a:pt x="1025" y="791"/>
                  </a:lnTo>
                  <a:lnTo>
                    <a:pt x="1066" y="750"/>
                  </a:lnTo>
                  <a:lnTo>
                    <a:pt x="1109" y="707"/>
                  </a:lnTo>
                  <a:lnTo>
                    <a:pt x="1153" y="662"/>
                  </a:lnTo>
                  <a:lnTo>
                    <a:pt x="1196" y="621"/>
                  </a:lnTo>
                  <a:lnTo>
                    <a:pt x="1235" y="580"/>
                  </a:lnTo>
                  <a:lnTo>
                    <a:pt x="1273" y="543"/>
                  </a:lnTo>
                  <a:lnTo>
                    <a:pt x="1304" y="512"/>
                  </a:lnTo>
                  <a:lnTo>
                    <a:pt x="1330" y="484"/>
                  </a:lnTo>
                  <a:lnTo>
                    <a:pt x="1348" y="465"/>
                  </a:lnTo>
                  <a:lnTo>
                    <a:pt x="1357" y="455"/>
                  </a:lnTo>
                  <a:lnTo>
                    <a:pt x="1376" y="441"/>
                  </a:lnTo>
                  <a:lnTo>
                    <a:pt x="1384" y="448"/>
                  </a:lnTo>
                  <a:lnTo>
                    <a:pt x="1381" y="469"/>
                  </a:lnTo>
                  <a:lnTo>
                    <a:pt x="1367" y="489"/>
                  </a:lnTo>
                  <a:lnTo>
                    <a:pt x="1323" y="529"/>
                  </a:lnTo>
                  <a:lnTo>
                    <a:pt x="1282" y="568"/>
                  </a:lnTo>
                  <a:lnTo>
                    <a:pt x="1241" y="608"/>
                  </a:lnTo>
                  <a:lnTo>
                    <a:pt x="1201" y="647"/>
                  </a:lnTo>
                  <a:lnTo>
                    <a:pt x="1163" y="685"/>
                  </a:lnTo>
                  <a:lnTo>
                    <a:pt x="1128" y="722"/>
                  </a:lnTo>
                  <a:lnTo>
                    <a:pt x="1093" y="758"/>
                  </a:lnTo>
                  <a:lnTo>
                    <a:pt x="1062" y="793"/>
                  </a:lnTo>
                  <a:lnTo>
                    <a:pt x="1033" y="823"/>
                  </a:lnTo>
                  <a:lnTo>
                    <a:pt x="1006" y="853"/>
                  </a:lnTo>
                  <a:lnTo>
                    <a:pt x="984" y="878"/>
                  </a:lnTo>
                  <a:lnTo>
                    <a:pt x="961" y="901"/>
                  </a:lnTo>
                  <a:lnTo>
                    <a:pt x="944" y="918"/>
                  </a:lnTo>
                  <a:lnTo>
                    <a:pt x="929" y="931"/>
                  </a:lnTo>
                  <a:lnTo>
                    <a:pt x="919" y="938"/>
                  </a:lnTo>
                  <a:lnTo>
                    <a:pt x="910" y="942"/>
                  </a:lnTo>
                  <a:lnTo>
                    <a:pt x="913" y="952"/>
                  </a:lnTo>
                  <a:lnTo>
                    <a:pt x="912" y="960"/>
                  </a:lnTo>
                  <a:lnTo>
                    <a:pt x="907" y="967"/>
                  </a:lnTo>
                  <a:lnTo>
                    <a:pt x="898" y="974"/>
                  </a:lnTo>
                  <a:lnTo>
                    <a:pt x="886" y="978"/>
                  </a:lnTo>
                  <a:lnTo>
                    <a:pt x="874" y="978"/>
                  </a:lnTo>
                  <a:lnTo>
                    <a:pt x="860" y="974"/>
                  </a:lnTo>
                  <a:lnTo>
                    <a:pt x="847" y="967"/>
                  </a:lnTo>
                  <a:lnTo>
                    <a:pt x="838" y="962"/>
                  </a:lnTo>
                  <a:lnTo>
                    <a:pt x="826" y="957"/>
                  </a:lnTo>
                  <a:lnTo>
                    <a:pt x="809" y="948"/>
                  </a:lnTo>
                  <a:lnTo>
                    <a:pt x="788" y="940"/>
                  </a:lnTo>
                  <a:lnTo>
                    <a:pt x="764" y="930"/>
                  </a:lnTo>
                  <a:lnTo>
                    <a:pt x="739" y="918"/>
                  </a:lnTo>
                  <a:lnTo>
                    <a:pt x="710" y="906"/>
                  </a:lnTo>
                  <a:lnTo>
                    <a:pt x="679" y="894"/>
                  </a:lnTo>
                  <a:lnTo>
                    <a:pt x="646" y="880"/>
                  </a:lnTo>
                  <a:lnTo>
                    <a:pt x="610" y="866"/>
                  </a:lnTo>
                  <a:lnTo>
                    <a:pt x="576" y="851"/>
                  </a:lnTo>
                  <a:lnTo>
                    <a:pt x="540" y="837"/>
                  </a:lnTo>
                  <a:lnTo>
                    <a:pt x="502" y="822"/>
                  </a:lnTo>
                  <a:lnTo>
                    <a:pt x="466" y="808"/>
                  </a:lnTo>
                  <a:lnTo>
                    <a:pt x="430" y="793"/>
                  </a:lnTo>
                  <a:lnTo>
                    <a:pt x="394" y="77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sp>
          <p:nvSpPr>
            <p:cNvPr id="6163" name="Line 34">
              <a:extLst>
                <a:ext uri="{FF2B5EF4-FFF2-40B4-BE49-F238E27FC236}">
                  <a16:creationId xmlns:a16="http://schemas.microsoft.com/office/drawing/2014/main" xmlns="" id="{AA6A4D2C-994A-BB41-A41B-C53488CE92BE}"/>
                </a:ext>
              </a:extLst>
            </p:cNvPr>
            <p:cNvSpPr>
              <a:spLocks noChangeShapeType="1"/>
            </p:cNvSpPr>
            <p:nvPr/>
          </p:nvSpPr>
          <p:spPr bwMode="auto">
            <a:xfrm flipH="1">
              <a:off x="6360" y="3272"/>
              <a:ext cx="408" cy="37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6164" name="Line 35">
              <a:extLst>
                <a:ext uri="{FF2B5EF4-FFF2-40B4-BE49-F238E27FC236}">
                  <a16:creationId xmlns:a16="http://schemas.microsoft.com/office/drawing/2014/main" xmlns="" id="{F96152D0-5783-0246-B5AE-7E7D7269CCE3}"/>
                </a:ext>
              </a:extLst>
            </p:cNvPr>
            <p:cNvSpPr>
              <a:spLocks noChangeShapeType="1"/>
            </p:cNvSpPr>
            <p:nvPr/>
          </p:nvSpPr>
          <p:spPr bwMode="auto">
            <a:xfrm flipV="1">
              <a:off x="6367" y="3341"/>
              <a:ext cx="350" cy="3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6165" name="Line 36">
              <a:extLst>
                <a:ext uri="{FF2B5EF4-FFF2-40B4-BE49-F238E27FC236}">
                  <a16:creationId xmlns:a16="http://schemas.microsoft.com/office/drawing/2014/main" xmlns="" id="{CEE294D0-A810-3C41-8AFF-4253BB49C9F4}"/>
                </a:ext>
              </a:extLst>
            </p:cNvPr>
            <p:cNvSpPr>
              <a:spLocks noChangeShapeType="1"/>
            </p:cNvSpPr>
            <p:nvPr/>
          </p:nvSpPr>
          <p:spPr bwMode="auto">
            <a:xfrm flipV="1">
              <a:off x="6376" y="3493"/>
              <a:ext cx="205" cy="19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6166" name="Freeform 37">
              <a:extLst>
                <a:ext uri="{FF2B5EF4-FFF2-40B4-BE49-F238E27FC236}">
                  <a16:creationId xmlns:a16="http://schemas.microsoft.com/office/drawing/2014/main" xmlns="" id="{E1308A40-1B4B-4B4E-B46F-C65531CFB224}"/>
                </a:ext>
              </a:extLst>
            </p:cNvPr>
            <p:cNvSpPr>
              <a:spLocks/>
            </p:cNvSpPr>
            <p:nvPr/>
          </p:nvSpPr>
          <p:spPr bwMode="auto">
            <a:xfrm>
              <a:off x="6519" y="3430"/>
              <a:ext cx="246" cy="199"/>
            </a:xfrm>
            <a:custGeom>
              <a:avLst/>
              <a:gdLst>
                <a:gd name="T0" fmla="*/ 3 w 293"/>
                <a:gd name="T1" fmla="*/ 0 h 245"/>
                <a:gd name="T2" fmla="*/ 0 w 293"/>
                <a:gd name="T3" fmla="*/ 2 h 245"/>
                <a:gd name="T4" fmla="*/ 3 w 293"/>
                <a:gd name="T5" fmla="*/ 2 h 245"/>
                <a:gd name="T6" fmla="*/ 3 w 293"/>
                <a:gd name="T7" fmla="*/ 2 h 245"/>
                <a:gd name="T8" fmla="*/ 3 w 293"/>
                <a:gd name="T9" fmla="*/ 2 h 245"/>
                <a:gd name="T10" fmla="*/ 3 w 293"/>
                <a:gd name="T11" fmla="*/ 2 h 245"/>
                <a:gd name="T12" fmla="*/ 3 w 293"/>
                <a:gd name="T13" fmla="*/ 2 h 245"/>
                <a:gd name="T14" fmla="*/ 3 w 293"/>
                <a:gd name="T15" fmla="*/ 2 h 245"/>
                <a:gd name="T16" fmla="*/ 4 w 293"/>
                <a:gd name="T17" fmla="*/ 2 h 245"/>
                <a:gd name="T18" fmla="*/ 4 w 293"/>
                <a:gd name="T19" fmla="*/ 2 h 245"/>
                <a:gd name="T20" fmla="*/ 4 w 293"/>
                <a:gd name="T21" fmla="*/ 2 h 245"/>
                <a:gd name="T22" fmla="*/ 4 w 293"/>
                <a:gd name="T23" fmla="*/ 2 h 245"/>
                <a:gd name="T24" fmla="*/ 4 w 293"/>
                <a:gd name="T25" fmla="*/ 2 h 245"/>
                <a:gd name="T26" fmla="*/ 4 w 293"/>
                <a:gd name="T27" fmla="*/ 2 h 245"/>
                <a:gd name="T28" fmla="*/ 4 w 293"/>
                <a:gd name="T29" fmla="*/ 2 h 245"/>
                <a:gd name="T30" fmla="*/ 5 w 293"/>
                <a:gd name="T31" fmla="*/ 2 h 245"/>
                <a:gd name="T32" fmla="*/ 5 w 293"/>
                <a:gd name="T33" fmla="*/ 2 h 245"/>
                <a:gd name="T34" fmla="*/ 5 w 293"/>
                <a:gd name="T35" fmla="*/ 2 h 245"/>
                <a:gd name="T36" fmla="*/ 6 w 293"/>
                <a:gd name="T37" fmla="*/ 2 h 245"/>
                <a:gd name="T38" fmla="*/ 6 w 293"/>
                <a:gd name="T39" fmla="*/ 2 h 245"/>
                <a:gd name="T40" fmla="*/ 6 w 293"/>
                <a:gd name="T41" fmla="*/ 2 h 245"/>
                <a:gd name="T42" fmla="*/ 6 w 293"/>
                <a:gd name="T43" fmla="*/ 2 h 245"/>
                <a:gd name="T44" fmla="*/ 6 w 293"/>
                <a:gd name="T45" fmla="*/ 2 h 245"/>
                <a:gd name="T46" fmla="*/ 6 w 293"/>
                <a:gd name="T47" fmla="*/ 2 h 245"/>
                <a:gd name="T48" fmla="*/ 6 w 293"/>
                <a:gd name="T49" fmla="*/ 2 h 245"/>
                <a:gd name="T50" fmla="*/ 5 w 293"/>
                <a:gd name="T51" fmla="*/ 2 h 245"/>
                <a:gd name="T52" fmla="*/ 4 w 293"/>
                <a:gd name="T53" fmla="*/ 2 h 245"/>
                <a:gd name="T54" fmla="*/ 3 w 293"/>
                <a:gd name="T55" fmla="*/ 2 h 245"/>
                <a:gd name="T56" fmla="*/ 3 w 293"/>
                <a:gd name="T57" fmla="*/ 1 h 245"/>
                <a:gd name="T58" fmla="*/ 3 w 293"/>
                <a:gd name="T59" fmla="*/ 0 h 2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245"/>
                <a:gd name="T92" fmla="*/ 293 w 293"/>
                <a:gd name="T93" fmla="*/ 245 h 2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245">
                  <a:moveTo>
                    <a:pt x="94" y="0"/>
                  </a:moveTo>
                  <a:lnTo>
                    <a:pt x="0" y="94"/>
                  </a:lnTo>
                  <a:lnTo>
                    <a:pt x="17" y="99"/>
                  </a:lnTo>
                  <a:lnTo>
                    <a:pt x="41" y="109"/>
                  </a:lnTo>
                  <a:lnTo>
                    <a:pt x="70" y="127"/>
                  </a:lnTo>
                  <a:lnTo>
                    <a:pt x="101" y="149"/>
                  </a:lnTo>
                  <a:lnTo>
                    <a:pt x="132" y="171"/>
                  </a:lnTo>
                  <a:lnTo>
                    <a:pt x="158" y="197"/>
                  </a:lnTo>
                  <a:lnTo>
                    <a:pt x="176" y="221"/>
                  </a:lnTo>
                  <a:lnTo>
                    <a:pt x="187" y="245"/>
                  </a:lnTo>
                  <a:lnTo>
                    <a:pt x="192" y="221"/>
                  </a:lnTo>
                  <a:lnTo>
                    <a:pt x="197" y="183"/>
                  </a:lnTo>
                  <a:lnTo>
                    <a:pt x="195" y="149"/>
                  </a:lnTo>
                  <a:lnTo>
                    <a:pt x="187" y="127"/>
                  </a:lnTo>
                  <a:lnTo>
                    <a:pt x="200" y="127"/>
                  </a:lnTo>
                  <a:lnTo>
                    <a:pt x="214" y="127"/>
                  </a:lnTo>
                  <a:lnTo>
                    <a:pt x="230" y="127"/>
                  </a:lnTo>
                  <a:lnTo>
                    <a:pt x="245" y="128"/>
                  </a:lnTo>
                  <a:lnTo>
                    <a:pt x="260" y="130"/>
                  </a:lnTo>
                  <a:lnTo>
                    <a:pt x="272" y="133"/>
                  </a:lnTo>
                  <a:lnTo>
                    <a:pt x="284" y="140"/>
                  </a:lnTo>
                  <a:lnTo>
                    <a:pt x="293" y="151"/>
                  </a:lnTo>
                  <a:lnTo>
                    <a:pt x="284" y="135"/>
                  </a:lnTo>
                  <a:lnTo>
                    <a:pt x="271" y="113"/>
                  </a:lnTo>
                  <a:lnTo>
                    <a:pt x="250" y="85"/>
                  </a:lnTo>
                  <a:lnTo>
                    <a:pt x="224" y="60"/>
                  </a:lnTo>
                  <a:lnTo>
                    <a:pt x="195" y="34"/>
                  </a:lnTo>
                  <a:lnTo>
                    <a:pt x="163" y="13"/>
                  </a:lnTo>
                  <a:lnTo>
                    <a:pt x="128" y="1"/>
                  </a:lnTo>
                  <a:lnTo>
                    <a:pt x="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67" name="Freeform 38">
              <a:extLst>
                <a:ext uri="{FF2B5EF4-FFF2-40B4-BE49-F238E27FC236}">
                  <a16:creationId xmlns:a16="http://schemas.microsoft.com/office/drawing/2014/main" xmlns="" id="{5C257902-6EFD-B34B-889C-05A9BD4B94C4}"/>
                </a:ext>
              </a:extLst>
            </p:cNvPr>
            <p:cNvSpPr>
              <a:spLocks/>
            </p:cNvSpPr>
            <p:nvPr/>
          </p:nvSpPr>
          <p:spPr bwMode="auto">
            <a:xfrm>
              <a:off x="6519" y="3430"/>
              <a:ext cx="246" cy="199"/>
            </a:xfrm>
            <a:custGeom>
              <a:avLst/>
              <a:gdLst>
                <a:gd name="T0" fmla="*/ 3 w 293"/>
                <a:gd name="T1" fmla="*/ 0 h 245"/>
                <a:gd name="T2" fmla="*/ 0 w 293"/>
                <a:gd name="T3" fmla="*/ 2 h 245"/>
                <a:gd name="T4" fmla="*/ 3 w 293"/>
                <a:gd name="T5" fmla="*/ 2 h 245"/>
                <a:gd name="T6" fmla="*/ 3 w 293"/>
                <a:gd name="T7" fmla="*/ 2 h 245"/>
                <a:gd name="T8" fmla="*/ 3 w 293"/>
                <a:gd name="T9" fmla="*/ 2 h 245"/>
                <a:gd name="T10" fmla="*/ 3 w 293"/>
                <a:gd name="T11" fmla="*/ 2 h 245"/>
                <a:gd name="T12" fmla="*/ 3 w 293"/>
                <a:gd name="T13" fmla="*/ 2 h 245"/>
                <a:gd name="T14" fmla="*/ 3 w 293"/>
                <a:gd name="T15" fmla="*/ 2 h 245"/>
                <a:gd name="T16" fmla="*/ 4 w 293"/>
                <a:gd name="T17" fmla="*/ 2 h 245"/>
                <a:gd name="T18" fmla="*/ 4 w 293"/>
                <a:gd name="T19" fmla="*/ 2 h 245"/>
                <a:gd name="T20" fmla="*/ 4 w 293"/>
                <a:gd name="T21" fmla="*/ 2 h 245"/>
                <a:gd name="T22" fmla="*/ 4 w 293"/>
                <a:gd name="T23" fmla="*/ 2 h 245"/>
                <a:gd name="T24" fmla="*/ 4 w 293"/>
                <a:gd name="T25" fmla="*/ 2 h 245"/>
                <a:gd name="T26" fmla="*/ 4 w 293"/>
                <a:gd name="T27" fmla="*/ 2 h 245"/>
                <a:gd name="T28" fmla="*/ 4 w 293"/>
                <a:gd name="T29" fmla="*/ 2 h 245"/>
                <a:gd name="T30" fmla="*/ 5 w 293"/>
                <a:gd name="T31" fmla="*/ 2 h 245"/>
                <a:gd name="T32" fmla="*/ 5 w 293"/>
                <a:gd name="T33" fmla="*/ 2 h 245"/>
                <a:gd name="T34" fmla="*/ 5 w 293"/>
                <a:gd name="T35" fmla="*/ 2 h 245"/>
                <a:gd name="T36" fmla="*/ 6 w 293"/>
                <a:gd name="T37" fmla="*/ 2 h 245"/>
                <a:gd name="T38" fmla="*/ 6 w 293"/>
                <a:gd name="T39" fmla="*/ 2 h 245"/>
                <a:gd name="T40" fmla="*/ 6 w 293"/>
                <a:gd name="T41" fmla="*/ 2 h 245"/>
                <a:gd name="T42" fmla="*/ 6 w 293"/>
                <a:gd name="T43" fmla="*/ 2 h 245"/>
                <a:gd name="T44" fmla="*/ 6 w 293"/>
                <a:gd name="T45" fmla="*/ 2 h 245"/>
                <a:gd name="T46" fmla="*/ 6 w 293"/>
                <a:gd name="T47" fmla="*/ 2 h 245"/>
                <a:gd name="T48" fmla="*/ 6 w 293"/>
                <a:gd name="T49" fmla="*/ 2 h 245"/>
                <a:gd name="T50" fmla="*/ 5 w 293"/>
                <a:gd name="T51" fmla="*/ 2 h 245"/>
                <a:gd name="T52" fmla="*/ 4 w 293"/>
                <a:gd name="T53" fmla="*/ 2 h 245"/>
                <a:gd name="T54" fmla="*/ 3 w 293"/>
                <a:gd name="T55" fmla="*/ 2 h 245"/>
                <a:gd name="T56" fmla="*/ 3 w 293"/>
                <a:gd name="T57" fmla="*/ 1 h 245"/>
                <a:gd name="T58" fmla="*/ 3 w 293"/>
                <a:gd name="T59" fmla="*/ 0 h 2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245"/>
                <a:gd name="T92" fmla="*/ 293 w 293"/>
                <a:gd name="T93" fmla="*/ 245 h 2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245">
                  <a:moveTo>
                    <a:pt x="94" y="0"/>
                  </a:moveTo>
                  <a:lnTo>
                    <a:pt x="0" y="94"/>
                  </a:lnTo>
                  <a:lnTo>
                    <a:pt x="17" y="99"/>
                  </a:lnTo>
                  <a:lnTo>
                    <a:pt x="41" y="109"/>
                  </a:lnTo>
                  <a:lnTo>
                    <a:pt x="70" y="127"/>
                  </a:lnTo>
                  <a:lnTo>
                    <a:pt x="101" y="149"/>
                  </a:lnTo>
                  <a:lnTo>
                    <a:pt x="132" y="171"/>
                  </a:lnTo>
                  <a:lnTo>
                    <a:pt x="158" y="197"/>
                  </a:lnTo>
                  <a:lnTo>
                    <a:pt x="176" y="221"/>
                  </a:lnTo>
                  <a:lnTo>
                    <a:pt x="187" y="245"/>
                  </a:lnTo>
                  <a:lnTo>
                    <a:pt x="192" y="221"/>
                  </a:lnTo>
                  <a:lnTo>
                    <a:pt x="197" y="183"/>
                  </a:lnTo>
                  <a:lnTo>
                    <a:pt x="195" y="149"/>
                  </a:lnTo>
                  <a:lnTo>
                    <a:pt x="187" y="127"/>
                  </a:lnTo>
                  <a:lnTo>
                    <a:pt x="200" y="127"/>
                  </a:lnTo>
                  <a:lnTo>
                    <a:pt x="214" y="127"/>
                  </a:lnTo>
                  <a:lnTo>
                    <a:pt x="230" y="127"/>
                  </a:lnTo>
                  <a:lnTo>
                    <a:pt x="245" y="128"/>
                  </a:lnTo>
                  <a:lnTo>
                    <a:pt x="260" y="130"/>
                  </a:lnTo>
                  <a:lnTo>
                    <a:pt x="272" y="133"/>
                  </a:lnTo>
                  <a:lnTo>
                    <a:pt x="284" y="140"/>
                  </a:lnTo>
                  <a:lnTo>
                    <a:pt x="293" y="151"/>
                  </a:lnTo>
                  <a:lnTo>
                    <a:pt x="284" y="135"/>
                  </a:lnTo>
                  <a:lnTo>
                    <a:pt x="271" y="113"/>
                  </a:lnTo>
                  <a:lnTo>
                    <a:pt x="250" y="85"/>
                  </a:lnTo>
                  <a:lnTo>
                    <a:pt x="224" y="60"/>
                  </a:lnTo>
                  <a:lnTo>
                    <a:pt x="195" y="34"/>
                  </a:lnTo>
                  <a:lnTo>
                    <a:pt x="163" y="13"/>
                  </a:lnTo>
                  <a:lnTo>
                    <a:pt x="128" y="1"/>
                  </a:lnTo>
                  <a:lnTo>
                    <a:pt x="94" y="0"/>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68" name="Freeform 39">
              <a:extLst>
                <a:ext uri="{FF2B5EF4-FFF2-40B4-BE49-F238E27FC236}">
                  <a16:creationId xmlns:a16="http://schemas.microsoft.com/office/drawing/2014/main" xmlns="" id="{06D229BA-9F78-BE45-AE62-E4B9BEC6C636}"/>
                </a:ext>
              </a:extLst>
            </p:cNvPr>
            <p:cNvSpPr>
              <a:spLocks/>
            </p:cNvSpPr>
            <p:nvPr/>
          </p:nvSpPr>
          <p:spPr bwMode="auto">
            <a:xfrm>
              <a:off x="6519" y="3430"/>
              <a:ext cx="246" cy="199"/>
            </a:xfrm>
            <a:custGeom>
              <a:avLst/>
              <a:gdLst>
                <a:gd name="T0" fmla="*/ 3 w 293"/>
                <a:gd name="T1" fmla="*/ 0 h 245"/>
                <a:gd name="T2" fmla="*/ 0 w 293"/>
                <a:gd name="T3" fmla="*/ 2 h 245"/>
                <a:gd name="T4" fmla="*/ 0 w 293"/>
                <a:gd name="T5" fmla="*/ 2 h 245"/>
                <a:gd name="T6" fmla="*/ 3 w 293"/>
                <a:gd name="T7" fmla="*/ 2 h 245"/>
                <a:gd name="T8" fmla="*/ 3 w 293"/>
                <a:gd name="T9" fmla="*/ 2 h 245"/>
                <a:gd name="T10" fmla="*/ 3 w 293"/>
                <a:gd name="T11" fmla="*/ 2 h 245"/>
                <a:gd name="T12" fmla="*/ 3 w 293"/>
                <a:gd name="T13" fmla="*/ 2 h 245"/>
                <a:gd name="T14" fmla="*/ 3 w 293"/>
                <a:gd name="T15" fmla="*/ 2 h 245"/>
                <a:gd name="T16" fmla="*/ 3 w 293"/>
                <a:gd name="T17" fmla="*/ 2 h 245"/>
                <a:gd name="T18" fmla="*/ 4 w 293"/>
                <a:gd name="T19" fmla="*/ 2 h 245"/>
                <a:gd name="T20" fmla="*/ 4 w 293"/>
                <a:gd name="T21" fmla="*/ 2 h 245"/>
                <a:gd name="T22" fmla="*/ 4 w 293"/>
                <a:gd name="T23" fmla="*/ 2 h 245"/>
                <a:gd name="T24" fmla="*/ 4 w 293"/>
                <a:gd name="T25" fmla="*/ 2 h 245"/>
                <a:gd name="T26" fmla="*/ 4 w 293"/>
                <a:gd name="T27" fmla="*/ 2 h 245"/>
                <a:gd name="T28" fmla="*/ 4 w 293"/>
                <a:gd name="T29" fmla="*/ 2 h 245"/>
                <a:gd name="T30" fmla="*/ 4 w 293"/>
                <a:gd name="T31" fmla="*/ 2 h 245"/>
                <a:gd name="T32" fmla="*/ 4 w 293"/>
                <a:gd name="T33" fmla="*/ 2 h 245"/>
                <a:gd name="T34" fmla="*/ 4 w 293"/>
                <a:gd name="T35" fmla="*/ 2 h 245"/>
                <a:gd name="T36" fmla="*/ 5 w 293"/>
                <a:gd name="T37" fmla="*/ 2 h 245"/>
                <a:gd name="T38" fmla="*/ 5 w 293"/>
                <a:gd name="T39" fmla="*/ 2 h 245"/>
                <a:gd name="T40" fmla="*/ 5 w 293"/>
                <a:gd name="T41" fmla="*/ 2 h 245"/>
                <a:gd name="T42" fmla="*/ 6 w 293"/>
                <a:gd name="T43" fmla="*/ 2 h 245"/>
                <a:gd name="T44" fmla="*/ 6 w 293"/>
                <a:gd name="T45" fmla="*/ 2 h 245"/>
                <a:gd name="T46" fmla="*/ 6 w 293"/>
                <a:gd name="T47" fmla="*/ 2 h 245"/>
                <a:gd name="T48" fmla="*/ 6 w 293"/>
                <a:gd name="T49" fmla="*/ 2 h 245"/>
                <a:gd name="T50" fmla="*/ 6 w 293"/>
                <a:gd name="T51" fmla="*/ 2 h 245"/>
                <a:gd name="T52" fmla="*/ 6 w 293"/>
                <a:gd name="T53" fmla="*/ 2 h 245"/>
                <a:gd name="T54" fmla="*/ 6 w 293"/>
                <a:gd name="T55" fmla="*/ 2 h 245"/>
                <a:gd name="T56" fmla="*/ 6 w 293"/>
                <a:gd name="T57" fmla="*/ 2 h 245"/>
                <a:gd name="T58" fmla="*/ 5 w 293"/>
                <a:gd name="T59" fmla="*/ 2 h 245"/>
                <a:gd name="T60" fmla="*/ 4 w 293"/>
                <a:gd name="T61" fmla="*/ 2 h 245"/>
                <a:gd name="T62" fmla="*/ 3 w 293"/>
                <a:gd name="T63" fmla="*/ 2 h 245"/>
                <a:gd name="T64" fmla="*/ 3 w 293"/>
                <a:gd name="T65" fmla="*/ 1 h 245"/>
                <a:gd name="T66" fmla="*/ 3 w 293"/>
                <a:gd name="T67" fmla="*/ 0 h 2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
                <a:gd name="T103" fmla="*/ 0 h 245"/>
                <a:gd name="T104" fmla="*/ 293 w 293"/>
                <a:gd name="T105" fmla="*/ 245 h 2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 h="245">
                  <a:moveTo>
                    <a:pt x="94" y="0"/>
                  </a:moveTo>
                  <a:lnTo>
                    <a:pt x="0" y="94"/>
                  </a:lnTo>
                  <a:lnTo>
                    <a:pt x="17" y="99"/>
                  </a:lnTo>
                  <a:lnTo>
                    <a:pt x="41" y="109"/>
                  </a:lnTo>
                  <a:lnTo>
                    <a:pt x="70" y="127"/>
                  </a:lnTo>
                  <a:lnTo>
                    <a:pt x="101" y="149"/>
                  </a:lnTo>
                  <a:lnTo>
                    <a:pt x="132" y="171"/>
                  </a:lnTo>
                  <a:lnTo>
                    <a:pt x="158" y="197"/>
                  </a:lnTo>
                  <a:lnTo>
                    <a:pt x="176" y="221"/>
                  </a:lnTo>
                  <a:lnTo>
                    <a:pt x="187" y="245"/>
                  </a:lnTo>
                  <a:lnTo>
                    <a:pt x="192" y="221"/>
                  </a:lnTo>
                  <a:lnTo>
                    <a:pt x="197" y="183"/>
                  </a:lnTo>
                  <a:lnTo>
                    <a:pt x="195" y="149"/>
                  </a:lnTo>
                  <a:lnTo>
                    <a:pt x="187" y="127"/>
                  </a:lnTo>
                  <a:lnTo>
                    <a:pt x="200" y="127"/>
                  </a:lnTo>
                  <a:lnTo>
                    <a:pt x="214" y="127"/>
                  </a:lnTo>
                  <a:lnTo>
                    <a:pt x="230" y="127"/>
                  </a:lnTo>
                  <a:lnTo>
                    <a:pt x="245" y="128"/>
                  </a:lnTo>
                  <a:lnTo>
                    <a:pt x="260" y="130"/>
                  </a:lnTo>
                  <a:lnTo>
                    <a:pt x="272" y="133"/>
                  </a:lnTo>
                  <a:lnTo>
                    <a:pt x="284" y="140"/>
                  </a:lnTo>
                  <a:lnTo>
                    <a:pt x="293" y="151"/>
                  </a:lnTo>
                  <a:lnTo>
                    <a:pt x="284" y="135"/>
                  </a:lnTo>
                  <a:lnTo>
                    <a:pt x="271" y="113"/>
                  </a:lnTo>
                  <a:lnTo>
                    <a:pt x="250" y="85"/>
                  </a:lnTo>
                  <a:lnTo>
                    <a:pt x="224" y="60"/>
                  </a:lnTo>
                  <a:lnTo>
                    <a:pt x="195" y="34"/>
                  </a:lnTo>
                  <a:lnTo>
                    <a:pt x="163" y="13"/>
                  </a:lnTo>
                  <a:lnTo>
                    <a:pt x="128" y="1"/>
                  </a:lnTo>
                  <a:lnTo>
                    <a:pt x="9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x-none"/>
            </a:p>
          </p:txBody>
        </p:sp>
        <p:sp>
          <p:nvSpPr>
            <p:cNvPr id="6169" name="Freeform 40">
              <a:extLst>
                <a:ext uri="{FF2B5EF4-FFF2-40B4-BE49-F238E27FC236}">
                  <a16:creationId xmlns:a16="http://schemas.microsoft.com/office/drawing/2014/main" xmlns="" id="{E838B07E-DEF0-AE4D-90EC-CEB7F86C5588}"/>
                </a:ext>
              </a:extLst>
            </p:cNvPr>
            <p:cNvSpPr>
              <a:spLocks/>
            </p:cNvSpPr>
            <p:nvPr/>
          </p:nvSpPr>
          <p:spPr bwMode="auto">
            <a:xfrm>
              <a:off x="5733" y="3344"/>
              <a:ext cx="256" cy="250"/>
            </a:xfrm>
            <a:custGeom>
              <a:avLst/>
              <a:gdLst>
                <a:gd name="T0" fmla="*/ 7 w 305"/>
                <a:gd name="T1" fmla="*/ 3 h 308"/>
                <a:gd name="T2" fmla="*/ 6 w 305"/>
                <a:gd name="T3" fmla="*/ 2 h 308"/>
                <a:gd name="T4" fmla="*/ 5 w 305"/>
                <a:gd name="T5" fmla="*/ 2 h 308"/>
                <a:gd name="T6" fmla="*/ 4 w 305"/>
                <a:gd name="T7" fmla="*/ 2 h 308"/>
                <a:gd name="T8" fmla="*/ 4 w 305"/>
                <a:gd name="T9" fmla="*/ 2 h 308"/>
                <a:gd name="T10" fmla="*/ 3 w 305"/>
                <a:gd name="T11" fmla="*/ 2 h 308"/>
                <a:gd name="T12" fmla="*/ 3 w 305"/>
                <a:gd name="T13" fmla="*/ 2 h 308"/>
                <a:gd name="T14" fmla="*/ 3 w 305"/>
                <a:gd name="T15" fmla="*/ 2 h 308"/>
                <a:gd name="T16" fmla="*/ 3 w 305"/>
                <a:gd name="T17" fmla="*/ 2 h 308"/>
                <a:gd name="T18" fmla="*/ 3 w 305"/>
                <a:gd name="T19" fmla="*/ 2 h 308"/>
                <a:gd name="T20" fmla="*/ 3 w 305"/>
                <a:gd name="T21" fmla="*/ 2 h 308"/>
                <a:gd name="T22" fmla="*/ 3 w 305"/>
                <a:gd name="T23" fmla="*/ 2 h 308"/>
                <a:gd name="T24" fmla="*/ 3 w 305"/>
                <a:gd name="T25" fmla="*/ 2 h 308"/>
                <a:gd name="T26" fmla="*/ 3 w 305"/>
                <a:gd name="T27" fmla="*/ 2 h 308"/>
                <a:gd name="T28" fmla="*/ 3 w 305"/>
                <a:gd name="T29" fmla="*/ 2 h 308"/>
                <a:gd name="T30" fmla="*/ 3 w 305"/>
                <a:gd name="T31" fmla="*/ 2 h 308"/>
                <a:gd name="T32" fmla="*/ 3 w 305"/>
                <a:gd name="T33" fmla="*/ 2 h 308"/>
                <a:gd name="T34" fmla="*/ 3 w 305"/>
                <a:gd name="T35" fmla="*/ 2 h 308"/>
                <a:gd name="T36" fmla="*/ 3 w 305"/>
                <a:gd name="T37" fmla="*/ 1 h 308"/>
                <a:gd name="T38" fmla="*/ 3 w 305"/>
                <a:gd name="T39" fmla="*/ 0 h 308"/>
                <a:gd name="T40" fmla="*/ 3 w 305"/>
                <a:gd name="T41" fmla="*/ 1 h 308"/>
                <a:gd name="T42" fmla="*/ 3 w 305"/>
                <a:gd name="T43" fmla="*/ 2 h 308"/>
                <a:gd name="T44" fmla="*/ 0 w 305"/>
                <a:gd name="T45" fmla="*/ 2 h 308"/>
                <a:gd name="T46" fmla="*/ 0 w 305"/>
                <a:gd name="T47" fmla="*/ 2 h 308"/>
                <a:gd name="T48" fmla="*/ 3 w 305"/>
                <a:gd name="T49" fmla="*/ 2 h 308"/>
                <a:gd name="T50" fmla="*/ 3 w 305"/>
                <a:gd name="T51" fmla="*/ 2 h 308"/>
                <a:gd name="T52" fmla="*/ 3 w 305"/>
                <a:gd name="T53" fmla="*/ 2 h 308"/>
                <a:gd name="T54" fmla="*/ 3 w 305"/>
                <a:gd name="T55" fmla="*/ 2 h 308"/>
                <a:gd name="T56" fmla="*/ 3 w 305"/>
                <a:gd name="T57" fmla="*/ 2 h 308"/>
                <a:gd name="T58" fmla="*/ 3 w 305"/>
                <a:gd name="T59" fmla="*/ 2 h 308"/>
                <a:gd name="T60" fmla="*/ 3 w 305"/>
                <a:gd name="T61" fmla="*/ 2 h 308"/>
                <a:gd name="T62" fmla="*/ 3 w 305"/>
                <a:gd name="T63" fmla="*/ 2 h 308"/>
                <a:gd name="T64" fmla="*/ 3 w 305"/>
                <a:gd name="T65" fmla="*/ 2 h 308"/>
                <a:gd name="T66" fmla="*/ 4 w 305"/>
                <a:gd name="T67" fmla="*/ 2 h 308"/>
                <a:gd name="T68" fmla="*/ 7 w 305"/>
                <a:gd name="T69" fmla="*/ 3 h 3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5"/>
                <a:gd name="T106" fmla="*/ 0 h 308"/>
                <a:gd name="T107" fmla="*/ 305 w 305"/>
                <a:gd name="T108" fmla="*/ 308 h 3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5" h="308">
                  <a:moveTo>
                    <a:pt x="305" y="308"/>
                  </a:moveTo>
                  <a:lnTo>
                    <a:pt x="259" y="286"/>
                  </a:lnTo>
                  <a:lnTo>
                    <a:pt x="225" y="262"/>
                  </a:lnTo>
                  <a:lnTo>
                    <a:pt x="199" y="238"/>
                  </a:lnTo>
                  <a:lnTo>
                    <a:pt x="182" y="212"/>
                  </a:lnTo>
                  <a:lnTo>
                    <a:pt x="168" y="185"/>
                  </a:lnTo>
                  <a:lnTo>
                    <a:pt x="158" y="159"/>
                  </a:lnTo>
                  <a:lnTo>
                    <a:pt x="150" y="135"/>
                  </a:lnTo>
                  <a:lnTo>
                    <a:pt x="139" y="111"/>
                  </a:lnTo>
                  <a:lnTo>
                    <a:pt x="131" y="94"/>
                  </a:lnTo>
                  <a:lnTo>
                    <a:pt x="127" y="80"/>
                  </a:lnTo>
                  <a:lnTo>
                    <a:pt x="129" y="70"/>
                  </a:lnTo>
                  <a:lnTo>
                    <a:pt x="132" y="61"/>
                  </a:lnTo>
                  <a:lnTo>
                    <a:pt x="138" y="56"/>
                  </a:lnTo>
                  <a:lnTo>
                    <a:pt x="146" y="54"/>
                  </a:lnTo>
                  <a:lnTo>
                    <a:pt x="155" y="56"/>
                  </a:lnTo>
                  <a:lnTo>
                    <a:pt x="165" y="60"/>
                  </a:lnTo>
                  <a:lnTo>
                    <a:pt x="36" y="8"/>
                  </a:lnTo>
                  <a:lnTo>
                    <a:pt x="26" y="1"/>
                  </a:lnTo>
                  <a:lnTo>
                    <a:pt x="18" y="0"/>
                  </a:lnTo>
                  <a:lnTo>
                    <a:pt x="11" y="1"/>
                  </a:lnTo>
                  <a:lnTo>
                    <a:pt x="4" y="6"/>
                  </a:lnTo>
                  <a:lnTo>
                    <a:pt x="0" y="15"/>
                  </a:lnTo>
                  <a:lnTo>
                    <a:pt x="0" y="27"/>
                  </a:lnTo>
                  <a:lnTo>
                    <a:pt x="4" y="42"/>
                  </a:lnTo>
                  <a:lnTo>
                    <a:pt x="11" y="60"/>
                  </a:lnTo>
                  <a:lnTo>
                    <a:pt x="21" y="84"/>
                  </a:lnTo>
                  <a:lnTo>
                    <a:pt x="31" y="109"/>
                  </a:lnTo>
                  <a:lnTo>
                    <a:pt x="40" y="135"/>
                  </a:lnTo>
                  <a:lnTo>
                    <a:pt x="54" y="161"/>
                  </a:lnTo>
                  <a:lnTo>
                    <a:pt x="71" y="186"/>
                  </a:lnTo>
                  <a:lnTo>
                    <a:pt x="96" y="212"/>
                  </a:lnTo>
                  <a:lnTo>
                    <a:pt x="131" y="234"/>
                  </a:lnTo>
                  <a:lnTo>
                    <a:pt x="177" y="257"/>
                  </a:lnTo>
                  <a:lnTo>
                    <a:pt x="305" y="308"/>
                  </a:lnTo>
                  <a:close/>
                </a:path>
              </a:pathLst>
            </a:custGeom>
            <a:solidFill>
              <a:srgbClr val="7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70" name="Freeform 41">
              <a:extLst>
                <a:ext uri="{FF2B5EF4-FFF2-40B4-BE49-F238E27FC236}">
                  <a16:creationId xmlns:a16="http://schemas.microsoft.com/office/drawing/2014/main" xmlns="" id="{B16B9C91-2A25-B841-B462-601532AEFEB4}"/>
                </a:ext>
              </a:extLst>
            </p:cNvPr>
            <p:cNvSpPr>
              <a:spLocks/>
            </p:cNvSpPr>
            <p:nvPr/>
          </p:nvSpPr>
          <p:spPr bwMode="auto">
            <a:xfrm>
              <a:off x="5733" y="3344"/>
              <a:ext cx="256" cy="250"/>
            </a:xfrm>
            <a:custGeom>
              <a:avLst/>
              <a:gdLst>
                <a:gd name="T0" fmla="*/ 7 w 305"/>
                <a:gd name="T1" fmla="*/ 3 h 308"/>
                <a:gd name="T2" fmla="*/ 7 w 305"/>
                <a:gd name="T3" fmla="*/ 3 h 308"/>
                <a:gd name="T4" fmla="*/ 6 w 305"/>
                <a:gd name="T5" fmla="*/ 2 h 308"/>
                <a:gd name="T6" fmla="*/ 5 w 305"/>
                <a:gd name="T7" fmla="*/ 2 h 308"/>
                <a:gd name="T8" fmla="*/ 4 w 305"/>
                <a:gd name="T9" fmla="*/ 2 h 308"/>
                <a:gd name="T10" fmla="*/ 4 w 305"/>
                <a:gd name="T11" fmla="*/ 2 h 308"/>
                <a:gd name="T12" fmla="*/ 3 w 305"/>
                <a:gd name="T13" fmla="*/ 2 h 308"/>
                <a:gd name="T14" fmla="*/ 3 w 305"/>
                <a:gd name="T15" fmla="*/ 2 h 308"/>
                <a:gd name="T16" fmla="*/ 3 w 305"/>
                <a:gd name="T17" fmla="*/ 2 h 308"/>
                <a:gd name="T18" fmla="*/ 3 w 305"/>
                <a:gd name="T19" fmla="*/ 2 h 308"/>
                <a:gd name="T20" fmla="*/ 3 w 305"/>
                <a:gd name="T21" fmla="*/ 2 h 308"/>
                <a:gd name="T22" fmla="*/ 3 w 305"/>
                <a:gd name="T23" fmla="*/ 2 h 308"/>
                <a:gd name="T24" fmla="*/ 3 w 305"/>
                <a:gd name="T25" fmla="*/ 2 h 308"/>
                <a:gd name="T26" fmla="*/ 3 w 305"/>
                <a:gd name="T27" fmla="*/ 2 h 308"/>
                <a:gd name="T28" fmla="*/ 3 w 305"/>
                <a:gd name="T29" fmla="*/ 2 h 308"/>
                <a:gd name="T30" fmla="*/ 3 w 305"/>
                <a:gd name="T31" fmla="*/ 2 h 308"/>
                <a:gd name="T32" fmla="*/ 3 w 305"/>
                <a:gd name="T33" fmla="*/ 2 h 308"/>
                <a:gd name="T34" fmla="*/ 3 w 305"/>
                <a:gd name="T35" fmla="*/ 2 h 308"/>
                <a:gd name="T36" fmla="*/ 3 w 305"/>
                <a:gd name="T37" fmla="*/ 2 h 308"/>
                <a:gd name="T38" fmla="*/ 3 w 305"/>
                <a:gd name="T39" fmla="*/ 2 h 308"/>
                <a:gd name="T40" fmla="*/ 3 w 305"/>
                <a:gd name="T41" fmla="*/ 2 h 308"/>
                <a:gd name="T42" fmla="*/ 3 w 305"/>
                <a:gd name="T43" fmla="*/ 1 h 308"/>
                <a:gd name="T44" fmla="*/ 3 w 305"/>
                <a:gd name="T45" fmla="*/ 0 h 308"/>
                <a:gd name="T46" fmla="*/ 3 w 305"/>
                <a:gd name="T47" fmla="*/ 1 h 308"/>
                <a:gd name="T48" fmla="*/ 3 w 305"/>
                <a:gd name="T49" fmla="*/ 2 h 308"/>
                <a:gd name="T50" fmla="*/ 0 w 305"/>
                <a:gd name="T51" fmla="*/ 2 h 308"/>
                <a:gd name="T52" fmla="*/ 0 w 305"/>
                <a:gd name="T53" fmla="*/ 2 h 308"/>
                <a:gd name="T54" fmla="*/ 3 w 305"/>
                <a:gd name="T55" fmla="*/ 2 h 308"/>
                <a:gd name="T56" fmla="*/ 3 w 305"/>
                <a:gd name="T57" fmla="*/ 2 h 308"/>
                <a:gd name="T58" fmla="*/ 3 w 305"/>
                <a:gd name="T59" fmla="*/ 2 h 308"/>
                <a:gd name="T60" fmla="*/ 3 w 305"/>
                <a:gd name="T61" fmla="*/ 2 h 308"/>
                <a:gd name="T62" fmla="*/ 3 w 305"/>
                <a:gd name="T63" fmla="*/ 2 h 308"/>
                <a:gd name="T64" fmla="*/ 3 w 305"/>
                <a:gd name="T65" fmla="*/ 2 h 308"/>
                <a:gd name="T66" fmla="*/ 3 w 305"/>
                <a:gd name="T67" fmla="*/ 2 h 308"/>
                <a:gd name="T68" fmla="*/ 3 w 305"/>
                <a:gd name="T69" fmla="*/ 2 h 308"/>
                <a:gd name="T70" fmla="*/ 3 w 305"/>
                <a:gd name="T71" fmla="*/ 2 h 308"/>
                <a:gd name="T72" fmla="*/ 3 w 305"/>
                <a:gd name="T73" fmla="*/ 2 h 308"/>
                <a:gd name="T74" fmla="*/ 4 w 305"/>
                <a:gd name="T75" fmla="*/ 2 h 308"/>
                <a:gd name="T76" fmla="*/ 7 w 305"/>
                <a:gd name="T77" fmla="*/ 3 h 3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05"/>
                <a:gd name="T118" fmla="*/ 0 h 308"/>
                <a:gd name="T119" fmla="*/ 305 w 305"/>
                <a:gd name="T120" fmla="*/ 308 h 3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05" h="308">
                  <a:moveTo>
                    <a:pt x="305" y="308"/>
                  </a:moveTo>
                  <a:lnTo>
                    <a:pt x="305" y="308"/>
                  </a:lnTo>
                  <a:lnTo>
                    <a:pt x="259" y="286"/>
                  </a:lnTo>
                  <a:lnTo>
                    <a:pt x="225" y="262"/>
                  </a:lnTo>
                  <a:lnTo>
                    <a:pt x="199" y="238"/>
                  </a:lnTo>
                  <a:lnTo>
                    <a:pt x="182" y="212"/>
                  </a:lnTo>
                  <a:lnTo>
                    <a:pt x="168" y="185"/>
                  </a:lnTo>
                  <a:lnTo>
                    <a:pt x="158" y="159"/>
                  </a:lnTo>
                  <a:lnTo>
                    <a:pt x="150" y="135"/>
                  </a:lnTo>
                  <a:lnTo>
                    <a:pt x="139" y="111"/>
                  </a:lnTo>
                  <a:lnTo>
                    <a:pt x="131" y="94"/>
                  </a:lnTo>
                  <a:lnTo>
                    <a:pt x="127" y="80"/>
                  </a:lnTo>
                  <a:lnTo>
                    <a:pt x="129" y="70"/>
                  </a:lnTo>
                  <a:lnTo>
                    <a:pt x="132" y="61"/>
                  </a:lnTo>
                  <a:lnTo>
                    <a:pt x="138" y="56"/>
                  </a:lnTo>
                  <a:lnTo>
                    <a:pt x="146" y="54"/>
                  </a:lnTo>
                  <a:lnTo>
                    <a:pt x="155" y="56"/>
                  </a:lnTo>
                  <a:lnTo>
                    <a:pt x="165" y="60"/>
                  </a:lnTo>
                  <a:lnTo>
                    <a:pt x="36" y="8"/>
                  </a:lnTo>
                  <a:lnTo>
                    <a:pt x="26" y="1"/>
                  </a:lnTo>
                  <a:lnTo>
                    <a:pt x="18" y="0"/>
                  </a:lnTo>
                  <a:lnTo>
                    <a:pt x="11" y="1"/>
                  </a:lnTo>
                  <a:lnTo>
                    <a:pt x="4" y="6"/>
                  </a:lnTo>
                  <a:lnTo>
                    <a:pt x="0" y="15"/>
                  </a:lnTo>
                  <a:lnTo>
                    <a:pt x="0" y="27"/>
                  </a:lnTo>
                  <a:lnTo>
                    <a:pt x="4" y="42"/>
                  </a:lnTo>
                  <a:lnTo>
                    <a:pt x="11" y="60"/>
                  </a:lnTo>
                  <a:lnTo>
                    <a:pt x="21" y="84"/>
                  </a:lnTo>
                  <a:lnTo>
                    <a:pt x="31" y="109"/>
                  </a:lnTo>
                  <a:lnTo>
                    <a:pt x="40" y="135"/>
                  </a:lnTo>
                  <a:lnTo>
                    <a:pt x="54" y="161"/>
                  </a:lnTo>
                  <a:lnTo>
                    <a:pt x="71" y="186"/>
                  </a:lnTo>
                  <a:lnTo>
                    <a:pt x="96" y="212"/>
                  </a:lnTo>
                  <a:lnTo>
                    <a:pt x="131" y="234"/>
                  </a:lnTo>
                  <a:lnTo>
                    <a:pt x="177" y="257"/>
                  </a:lnTo>
                  <a:lnTo>
                    <a:pt x="305" y="308"/>
                  </a:lnTo>
                </a:path>
              </a:pathLst>
            </a:custGeom>
            <a:solidFill>
              <a:srgbClr val="FFFFFF"/>
            </a:solidFill>
            <a:ln w="0">
              <a:solidFill>
                <a:srgbClr val="000000"/>
              </a:solidFill>
              <a:round/>
              <a:headEnd/>
              <a:tailEnd/>
            </a:ln>
          </p:spPr>
          <p:txBody>
            <a:bodyPr/>
            <a:lstStyle/>
            <a:p>
              <a:endParaRPr lang="x-none"/>
            </a:p>
          </p:txBody>
        </p:sp>
        <p:sp>
          <p:nvSpPr>
            <p:cNvPr id="6171" name="Freeform 42">
              <a:extLst>
                <a:ext uri="{FF2B5EF4-FFF2-40B4-BE49-F238E27FC236}">
                  <a16:creationId xmlns:a16="http://schemas.microsoft.com/office/drawing/2014/main" xmlns="" id="{67EB18AA-E488-1B40-B6B1-12F57C4F4CAB}"/>
                </a:ext>
              </a:extLst>
            </p:cNvPr>
            <p:cNvSpPr>
              <a:spLocks/>
            </p:cNvSpPr>
            <p:nvPr/>
          </p:nvSpPr>
          <p:spPr bwMode="auto">
            <a:xfrm>
              <a:off x="5686" y="3306"/>
              <a:ext cx="653" cy="273"/>
            </a:xfrm>
            <a:custGeom>
              <a:avLst/>
              <a:gdLst>
                <a:gd name="T0" fmla="*/ 0 w 776"/>
                <a:gd name="T1" fmla="*/ 0 h 336"/>
                <a:gd name="T2" fmla="*/ 17 w 776"/>
                <a:gd name="T3" fmla="*/ 4 h 336"/>
                <a:gd name="T4" fmla="*/ 17 w 776"/>
                <a:gd name="T5" fmla="*/ 4 h 336"/>
                <a:gd name="T6" fmla="*/ 0 w 776"/>
                <a:gd name="T7" fmla="*/ 2 h 336"/>
                <a:gd name="T8" fmla="*/ 0 w 776"/>
                <a:gd name="T9" fmla="*/ 0 h 336"/>
                <a:gd name="T10" fmla="*/ 0 60000 65536"/>
                <a:gd name="T11" fmla="*/ 0 60000 65536"/>
                <a:gd name="T12" fmla="*/ 0 60000 65536"/>
                <a:gd name="T13" fmla="*/ 0 60000 65536"/>
                <a:gd name="T14" fmla="*/ 0 60000 65536"/>
                <a:gd name="T15" fmla="*/ 0 w 776"/>
                <a:gd name="T16" fmla="*/ 0 h 336"/>
                <a:gd name="T17" fmla="*/ 776 w 776"/>
                <a:gd name="T18" fmla="*/ 336 h 336"/>
              </a:gdLst>
              <a:ahLst/>
              <a:cxnLst>
                <a:cxn ang="T10">
                  <a:pos x="T0" y="T1"/>
                </a:cxn>
                <a:cxn ang="T11">
                  <a:pos x="T2" y="T3"/>
                </a:cxn>
                <a:cxn ang="T12">
                  <a:pos x="T4" y="T5"/>
                </a:cxn>
                <a:cxn ang="T13">
                  <a:pos x="T6" y="T7"/>
                </a:cxn>
                <a:cxn ang="T14">
                  <a:pos x="T8" y="T9"/>
                </a:cxn>
              </a:cxnLst>
              <a:rect l="T15" t="T16" r="T17" b="T18"/>
              <a:pathLst>
                <a:path w="776" h="336">
                  <a:moveTo>
                    <a:pt x="0" y="0"/>
                  </a:moveTo>
                  <a:lnTo>
                    <a:pt x="776" y="322"/>
                  </a:lnTo>
                  <a:lnTo>
                    <a:pt x="762" y="336"/>
                  </a:lnTo>
                  <a:lnTo>
                    <a:pt x="0" y="1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nvGrpSpPr>
            <p:cNvPr id="6172" name="Group 43">
              <a:extLst>
                <a:ext uri="{FF2B5EF4-FFF2-40B4-BE49-F238E27FC236}">
                  <a16:creationId xmlns:a16="http://schemas.microsoft.com/office/drawing/2014/main" xmlns="" id="{B2D8F7A6-D00E-7D47-83C6-B6D5D8828357}"/>
                </a:ext>
              </a:extLst>
            </p:cNvPr>
            <p:cNvGrpSpPr>
              <a:grpSpLocks/>
            </p:cNvGrpSpPr>
            <p:nvPr/>
          </p:nvGrpSpPr>
          <p:grpSpPr bwMode="auto">
            <a:xfrm>
              <a:off x="5860" y="2701"/>
              <a:ext cx="1372" cy="698"/>
              <a:chOff x="4488" y="1407"/>
              <a:chExt cx="1631" cy="859"/>
            </a:xfrm>
          </p:grpSpPr>
          <p:sp>
            <p:nvSpPr>
              <p:cNvPr id="6197" name="Freeform 44">
                <a:extLst>
                  <a:ext uri="{FF2B5EF4-FFF2-40B4-BE49-F238E27FC236}">
                    <a16:creationId xmlns:a16="http://schemas.microsoft.com/office/drawing/2014/main" xmlns="" id="{005D08EC-41A2-B047-9A6E-8CEFB80AD594}"/>
                  </a:ext>
                </a:extLst>
              </p:cNvPr>
              <p:cNvSpPr>
                <a:spLocks/>
              </p:cNvSpPr>
              <p:nvPr/>
            </p:nvSpPr>
            <p:spPr bwMode="auto">
              <a:xfrm>
                <a:off x="4488" y="1407"/>
                <a:ext cx="1631" cy="859"/>
              </a:xfrm>
              <a:custGeom>
                <a:avLst/>
                <a:gdLst>
                  <a:gd name="T0" fmla="*/ 328 w 1631"/>
                  <a:gd name="T1" fmla="*/ 20 h 859"/>
                  <a:gd name="T2" fmla="*/ 409 w 1631"/>
                  <a:gd name="T3" fmla="*/ 43 h 859"/>
                  <a:gd name="T4" fmla="*/ 482 w 1631"/>
                  <a:gd name="T5" fmla="*/ 44 h 859"/>
                  <a:gd name="T6" fmla="*/ 553 w 1631"/>
                  <a:gd name="T7" fmla="*/ 37 h 859"/>
                  <a:gd name="T8" fmla="*/ 618 w 1631"/>
                  <a:gd name="T9" fmla="*/ 29 h 859"/>
                  <a:gd name="T10" fmla="*/ 678 w 1631"/>
                  <a:gd name="T11" fmla="*/ 27 h 859"/>
                  <a:gd name="T12" fmla="*/ 736 w 1631"/>
                  <a:gd name="T13" fmla="*/ 41 h 859"/>
                  <a:gd name="T14" fmla="*/ 790 w 1631"/>
                  <a:gd name="T15" fmla="*/ 80 h 859"/>
                  <a:gd name="T16" fmla="*/ 844 w 1631"/>
                  <a:gd name="T17" fmla="*/ 84 h 859"/>
                  <a:gd name="T18" fmla="*/ 891 w 1631"/>
                  <a:gd name="T19" fmla="*/ 43 h 859"/>
                  <a:gd name="T20" fmla="*/ 933 w 1631"/>
                  <a:gd name="T21" fmla="*/ 19 h 859"/>
                  <a:gd name="T22" fmla="*/ 972 w 1631"/>
                  <a:gd name="T23" fmla="*/ 8 h 859"/>
                  <a:gd name="T24" fmla="*/ 1005 w 1631"/>
                  <a:gd name="T25" fmla="*/ 7 h 859"/>
                  <a:gd name="T26" fmla="*/ 1038 w 1631"/>
                  <a:gd name="T27" fmla="*/ 13 h 859"/>
                  <a:gd name="T28" fmla="*/ 1071 w 1631"/>
                  <a:gd name="T29" fmla="*/ 22 h 859"/>
                  <a:gd name="T30" fmla="*/ 1108 w 1631"/>
                  <a:gd name="T31" fmla="*/ 31 h 859"/>
                  <a:gd name="T32" fmla="*/ 1150 w 1631"/>
                  <a:gd name="T33" fmla="*/ 39 h 859"/>
                  <a:gd name="T34" fmla="*/ 1198 w 1631"/>
                  <a:gd name="T35" fmla="*/ 41 h 859"/>
                  <a:gd name="T36" fmla="*/ 1254 w 1631"/>
                  <a:gd name="T37" fmla="*/ 37 h 859"/>
                  <a:gd name="T38" fmla="*/ 1317 w 1631"/>
                  <a:gd name="T39" fmla="*/ 24 h 859"/>
                  <a:gd name="T40" fmla="*/ 1357 w 1631"/>
                  <a:gd name="T41" fmla="*/ 29 h 859"/>
                  <a:gd name="T42" fmla="*/ 1375 w 1631"/>
                  <a:gd name="T43" fmla="*/ 68 h 859"/>
                  <a:gd name="T44" fmla="*/ 1399 w 1631"/>
                  <a:gd name="T45" fmla="*/ 108 h 859"/>
                  <a:gd name="T46" fmla="*/ 1424 w 1631"/>
                  <a:gd name="T47" fmla="*/ 135 h 859"/>
                  <a:gd name="T48" fmla="*/ 1631 w 1631"/>
                  <a:gd name="T49" fmla="*/ 818 h 859"/>
                  <a:gd name="T50" fmla="*/ 921 w 1631"/>
                  <a:gd name="T51" fmla="*/ 820 h 859"/>
                  <a:gd name="T52" fmla="*/ 933 w 1631"/>
                  <a:gd name="T53" fmla="*/ 832 h 859"/>
                  <a:gd name="T54" fmla="*/ 943 w 1631"/>
                  <a:gd name="T55" fmla="*/ 845 h 859"/>
                  <a:gd name="T56" fmla="*/ 937 w 1631"/>
                  <a:gd name="T57" fmla="*/ 857 h 859"/>
                  <a:gd name="T58" fmla="*/ 900 w 1631"/>
                  <a:gd name="T59" fmla="*/ 859 h 859"/>
                  <a:gd name="T60" fmla="*/ 832 w 1631"/>
                  <a:gd name="T61" fmla="*/ 859 h 859"/>
                  <a:gd name="T62" fmla="*/ 760 w 1631"/>
                  <a:gd name="T63" fmla="*/ 859 h 859"/>
                  <a:gd name="T64" fmla="*/ 711 w 1631"/>
                  <a:gd name="T65" fmla="*/ 859 h 859"/>
                  <a:gd name="T66" fmla="*/ 687 w 1631"/>
                  <a:gd name="T67" fmla="*/ 857 h 859"/>
                  <a:gd name="T68" fmla="*/ 677 w 1631"/>
                  <a:gd name="T69" fmla="*/ 845 h 859"/>
                  <a:gd name="T70" fmla="*/ 685 w 1631"/>
                  <a:gd name="T71" fmla="*/ 832 h 859"/>
                  <a:gd name="T72" fmla="*/ 697 w 1631"/>
                  <a:gd name="T73" fmla="*/ 820 h 859"/>
                  <a:gd name="T74" fmla="*/ 0 w 1631"/>
                  <a:gd name="T75" fmla="*/ 818 h 859"/>
                  <a:gd name="T76" fmla="*/ 190 w 1631"/>
                  <a:gd name="T77" fmla="*/ 128 h 859"/>
                  <a:gd name="T78" fmla="*/ 213 w 1631"/>
                  <a:gd name="T79" fmla="*/ 109 h 859"/>
                  <a:gd name="T80" fmla="*/ 235 w 1631"/>
                  <a:gd name="T81" fmla="*/ 82 h 859"/>
                  <a:gd name="T82" fmla="*/ 250 w 1631"/>
                  <a:gd name="T83" fmla="*/ 49 h 859"/>
                  <a:gd name="T84" fmla="*/ 278 w 1631"/>
                  <a:gd name="T85" fmla="*/ 36 h 8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31"/>
                  <a:gd name="T130" fmla="*/ 0 h 859"/>
                  <a:gd name="T131" fmla="*/ 1631 w 1631"/>
                  <a:gd name="T132" fmla="*/ 859 h 8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31" h="859">
                    <a:moveTo>
                      <a:pt x="285" y="0"/>
                    </a:moveTo>
                    <a:lnTo>
                      <a:pt x="328" y="20"/>
                    </a:lnTo>
                    <a:lnTo>
                      <a:pt x="369" y="34"/>
                    </a:lnTo>
                    <a:lnTo>
                      <a:pt x="409" y="43"/>
                    </a:lnTo>
                    <a:lnTo>
                      <a:pt x="446" y="46"/>
                    </a:lnTo>
                    <a:lnTo>
                      <a:pt x="482" y="44"/>
                    </a:lnTo>
                    <a:lnTo>
                      <a:pt x="518" y="43"/>
                    </a:lnTo>
                    <a:lnTo>
                      <a:pt x="553" y="37"/>
                    </a:lnTo>
                    <a:lnTo>
                      <a:pt x="586" y="32"/>
                    </a:lnTo>
                    <a:lnTo>
                      <a:pt x="618" y="29"/>
                    </a:lnTo>
                    <a:lnTo>
                      <a:pt x="648" y="27"/>
                    </a:lnTo>
                    <a:lnTo>
                      <a:pt x="678" y="27"/>
                    </a:lnTo>
                    <a:lnTo>
                      <a:pt x="707" y="32"/>
                    </a:lnTo>
                    <a:lnTo>
                      <a:pt x="736" y="41"/>
                    </a:lnTo>
                    <a:lnTo>
                      <a:pt x="763" y="56"/>
                    </a:lnTo>
                    <a:lnTo>
                      <a:pt x="790" y="80"/>
                    </a:lnTo>
                    <a:lnTo>
                      <a:pt x="816" y="111"/>
                    </a:lnTo>
                    <a:lnTo>
                      <a:pt x="844" y="84"/>
                    </a:lnTo>
                    <a:lnTo>
                      <a:pt x="868" y="60"/>
                    </a:lnTo>
                    <a:lnTo>
                      <a:pt x="891" y="43"/>
                    </a:lnTo>
                    <a:lnTo>
                      <a:pt x="913" y="27"/>
                    </a:lnTo>
                    <a:lnTo>
                      <a:pt x="933" y="19"/>
                    </a:lnTo>
                    <a:lnTo>
                      <a:pt x="953" y="12"/>
                    </a:lnTo>
                    <a:lnTo>
                      <a:pt x="972" y="8"/>
                    </a:lnTo>
                    <a:lnTo>
                      <a:pt x="989" y="7"/>
                    </a:lnTo>
                    <a:lnTo>
                      <a:pt x="1005" y="7"/>
                    </a:lnTo>
                    <a:lnTo>
                      <a:pt x="1021" y="10"/>
                    </a:lnTo>
                    <a:lnTo>
                      <a:pt x="1038" y="13"/>
                    </a:lnTo>
                    <a:lnTo>
                      <a:pt x="1054" y="17"/>
                    </a:lnTo>
                    <a:lnTo>
                      <a:pt x="1071" y="22"/>
                    </a:lnTo>
                    <a:lnTo>
                      <a:pt x="1090" y="27"/>
                    </a:lnTo>
                    <a:lnTo>
                      <a:pt x="1108" y="31"/>
                    </a:lnTo>
                    <a:lnTo>
                      <a:pt x="1129" y="36"/>
                    </a:lnTo>
                    <a:lnTo>
                      <a:pt x="1150" y="39"/>
                    </a:lnTo>
                    <a:lnTo>
                      <a:pt x="1173" y="41"/>
                    </a:lnTo>
                    <a:lnTo>
                      <a:pt x="1198" y="41"/>
                    </a:lnTo>
                    <a:lnTo>
                      <a:pt x="1225" y="41"/>
                    </a:lnTo>
                    <a:lnTo>
                      <a:pt x="1254" y="37"/>
                    </a:lnTo>
                    <a:lnTo>
                      <a:pt x="1284" y="32"/>
                    </a:lnTo>
                    <a:lnTo>
                      <a:pt x="1317" y="24"/>
                    </a:lnTo>
                    <a:lnTo>
                      <a:pt x="1353" y="13"/>
                    </a:lnTo>
                    <a:lnTo>
                      <a:pt x="1357" y="29"/>
                    </a:lnTo>
                    <a:lnTo>
                      <a:pt x="1366" y="48"/>
                    </a:lnTo>
                    <a:lnTo>
                      <a:pt x="1375" y="68"/>
                    </a:lnTo>
                    <a:lnTo>
                      <a:pt x="1386" y="89"/>
                    </a:lnTo>
                    <a:lnTo>
                      <a:pt x="1399" y="108"/>
                    </a:lnTo>
                    <a:lnTo>
                      <a:pt x="1412" y="125"/>
                    </a:lnTo>
                    <a:lnTo>
                      <a:pt x="1424" y="135"/>
                    </a:lnTo>
                    <a:lnTo>
                      <a:pt x="1437" y="140"/>
                    </a:lnTo>
                    <a:lnTo>
                      <a:pt x="1631" y="818"/>
                    </a:lnTo>
                    <a:lnTo>
                      <a:pt x="918" y="818"/>
                    </a:lnTo>
                    <a:lnTo>
                      <a:pt x="921" y="820"/>
                    </a:lnTo>
                    <a:lnTo>
                      <a:pt x="926" y="825"/>
                    </a:lnTo>
                    <a:lnTo>
                      <a:pt x="933" y="832"/>
                    </a:lnTo>
                    <a:lnTo>
                      <a:pt x="939" y="839"/>
                    </a:lnTo>
                    <a:lnTo>
                      <a:pt x="943" y="845"/>
                    </a:lnTo>
                    <a:lnTo>
                      <a:pt x="943" y="852"/>
                    </a:lnTo>
                    <a:lnTo>
                      <a:pt x="937" y="857"/>
                    </a:lnTo>
                    <a:lnTo>
                      <a:pt x="923" y="859"/>
                    </a:lnTo>
                    <a:lnTo>
                      <a:pt x="900" y="859"/>
                    </a:lnTo>
                    <a:lnTo>
                      <a:pt x="868" y="859"/>
                    </a:lnTo>
                    <a:lnTo>
                      <a:pt x="832" y="859"/>
                    </a:lnTo>
                    <a:lnTo>
                      <a:pt x="795" y="859"/>
                    </a:lnTo>
                    <a:lnTo>
                      <a:pt x="760" y="859"/>
                    </a:lnTo>
                    <a:lnTo>
                      <a:pt x="731" y="859"/>
                    </a:lnTo>
                    <a:lnTo>
                      <a:pt x="711" y="859"/>
                    </a:lnTo>
                    <a:lnTo>
                      <a:pt x="704" y="859"/>
                    </a:lnTo>
                    <a:lnTo>
                      <a:pt x="687" y="857"/>
                    </a:lnTo>
                    <a:lnTo>
                      <a:pt x="678" y="852"/>
                    </a:lnTo>
                    <a:lnTo>
                      <a:pt x="677" y="845"/>
                    </a:lnTo>
                    <a:lnTo>
                      <a:pt x="679" y="839"/>
                    </a:lnTo>
                    <a:lnTo>
                      <a:pt x="685" y="832"/>
                    </a:lnTo>
                    <a:lnTo>
                      <a:pt x="692" y="825"/>
                    </a:lnTo>
                    <a:lnTo>
                      <a:pt x="697" y="820"/>
                    </a:lnTo>
                    <a:lnTo>
                      <a:pt x="700" y="818"/>
                    </a:lnTo>
                    <a:lnTo>
                      <a:pt x="0" y="818"/>
                    </a:lnTo>
                    <a:lnTo>
                      <a:pt x="180" y="132"/>
                    </a:lnTo>
                    <a:lnTo>
                      <a:pt x="190" y="128"/>
                    </a:lnTo>
                    <a:lnTo>
                      <a:pt x="202" y="121"/>
                    </a:lnTo>
                    <a:lnTo>
                      <a:pt x="213" y="109"/>
                    </a:lnTo>
                    <a:lnTo>
                      <a:pt x="225" y="97"/>
                    </a:lnTo>
                    <a:lnTo>
                      <a:pt x="235" y="82"/>
                    </a:lnTo>
                    <a:lnTo>
                      <a:pt x="243" y="67"/>
                    </a:lnTo>
                    <a:lnTo>
                      <a:pt x="250" y="49"/>
                    </a:lnTo>
                    <a:lnTo>
                      <a:pt x="256" y="34"/>
                    </a:lnTo>
                    <a:lnTo>
                      <a:pt x="278" y="36"/>
                    </a:lnTo>
                    <a:lnTo>
                      <a:pt x="2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98" name="Freeform 45">
                <a:extLst>
                  <a:ext uri="{FF2B5EF4-FFF2-40B4-BE49-F238E27FC236}">
                    <a16:creationId xmlns:a16="http://schemas.microsoft.com/office/drawing/2014/main" xmlns="" id="{46C1E6DE-B793-1A4C-A015-FF64AEE7955E}"/>
                  </a:ext>
                </a:extLst>
              </p:cNvPr>
              <p:cNvSpPr>
                <a:spLocks/>
              </p:cNvSpPr>
              <p:nvPr/>
            </p:nvSpPr>
            <p:spPr bwMode="auto">
              <a:xfrm>
                <a:off x="5190" y="2187"/>
                <a:ext cx="212" cy="62"/>
              </a:xfrm>
              <a:custGeom>
                <a:avLst/>
                <a:gdLst>
                  <a:gd name="T0" fmla="*/ 0 w 212"/>
                  <a:gd name="T1" fmla="*/ 62 h 62"/>
                  <a:gd name="T2" fmla="*/ 212 w 212"/>
                  <a:gd name="T3" fmla="*/ 62 h 62"/>
                  <a:gd name="T4" fmla="*/ 199 w 212"/>
                  <a:gd name="T5" fmla="*/ 55 h 62"/>
                  <a:gd name="T6" fmla="*/ 186 w 212"/>
                  <a:gd name="T7" fmla="*/ 47 h 62"/>
                  <a:gd name="T8" fmla="*/ 173 w 212"/>
                  <a:gd name="T9" fmla="*/ 36 h 62"/>
                  <a:gd name="T10" fmla="*/ 162 w 212"/>
                  <a:gd name="T11" fmla="*/ 26 h 62"/>
                  <a:gd name="T12" fmla="*/ 150 w 212"/>
                  <a:gd name="T13" fmla="*/ 16 h 62"/>
                  <a:gd name="T14" fmla="*/ 139 w 212"/>
                  <a:gd name="T15" fmla="*/ 7 h 62"/>
                  <a:gd name="T16" fmla="*/ 127 w 212"/>
                  <a:gd name="T17" fmla="*/ 2 h 62"/>
                  <a:gd name="T18" fmla="*/ 114 w 212"/>
                  <a:gd name="T19" fmla="*/ 0 h 62"/>
                  <a:gd name="T20" fmla="*/ 96 w 212"/>
                  <a:gd name="T21" fmla="*/ 2 h 62"/>
                  <a:gd name="T22" fmla="*/ 78 w 212"/>
                  <a:gd name="T23" fmla="*/ 9 h 62"/>
                  <a:gd name="T24" fmla="*/ 64 w 212"/>
                  <a:gd name="T25" fmla="*/ 18 h 62"/>
                  <a:gd name="T26" fmla="*/ 51 w 212"/>
                  <a:gd name="T27" fmla="*/ 26 h 62"/>
                  <a:gd name="T28" fmla="*/ 38 w 212"/>
                  <a:gd name="T29" fmla="*/ 38 h 62"/>
                  <a:gd name="T30" fmla="*/ 26 w 212"/>
                  <a:gd name="T31" fmla="*/ 47 h 62"/>
                  <a:gd name="T32" fmla="*/ 13 w 212"/>
                  <a:gd name="T33" fmla="*/ 55 h 62"/>
                  <a:gd name="T34" fmla="*/ 0 w 212"/>
                  <a:gd name="T35" fmla="*/ 62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2"/>
                  <a:gd name="T55" fmla="*/ 0 h 62"/>
                  <a:gd name="T56" fmla="*/ 212 w 212"/>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2" h="62">
                    <a:moveTo>
                      <a:pt x="0" y="62"/>
                    </a:moveTo>
                    <a:lnTo>
                      <a:pt x="212" y="62"/>
                    </a:lnTo>
                    <a:lnTo>
                      <a:pt x="199" y="55"/>
                    </a:lnTo>
                    <a:lnTo>
                      <a:pt x="186" y="47"/>
                    </a:lnTo>
                    <a:lnTo>
                      <a:pt x="173" y="36"/>
                    </a:lnTo>
                    <a:lnTo>
                      <a:pt x="162" y="26"/>
                    </a:lnTo>
                    <a:lnTo>
                      <a:pt x="150" y="16"/>
                    </a:lnTo>
                    <a:lnTo>
                      <a:pt x="139" y="7"/>
                    </a:lnTo>
                    <a:lnTo>
                      <a:pt x="127" y="2"/>
                    </a:lnTo>
                    <a:lnTo>
                      <a:pt x="114" y="0"/>
                    </a:lnTo>
                    <a:lnTo>
                      <a:pt x="96" y="2"/>
                    </a:lnTo>
                    <a:lnTo>
                      <a:pt x="78" y="9"/>
                    </a:lnTo>
                    <a:lnTo>
                      <a:pt x="64" y="18"/>
                    </a:lnTo>
                    <a:lnTo>
                      <a:pt x="51" y="26"/>
                    </a:lnTo>
                    <a:lnTo>
                      <a:pt x="38" y="38"/>
                    </a:lnTo>
                    <a:lnTo>
                      <a:pt x="26" y="47"/>
                    </a:lnTo>
                    <a:lnTo>
                      <a:pt x="13" y="55"/>
                    </a:lnTo>
                    <a:lnTo>
                      <a:pt x="0" y="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99" name="Freeform 46">
                <a:extLst>
                  <a:ext uri="{FF2B5EF4-FFF2-40B4-BE49-F238E27FC236}">
                    <a16:creationId xmlns:a16="http://schemas.microsoft.com/office/drawing/2014/main" xmlns="" id="{C9F646C2-F7CC-4A49-B8F7-9536514F60FE}"/>
                  </a:ext>
                </a:extLst>
              </p:cNvPr>
              <p:cNvSpPr>
                <a:spLocks/>
              </p:cNvSpPr>
              <p:nvPr/>
            </p:nvSpPr>
            <p:spPr bwMode="auto">
              <a:xfrm>
                <a:off x="4525" y="1509"/>
                <a:ext cx="203" cy="651"/>
              </a:xfrm>
              <a:custGeom>
                <a:avLst/>
                <a:gdLst>
                  <a:gd name="T0" fmla="*/ 160 w 203"/>
                  <a:gd name="T1" fmla="*/ 48 h 651"/>
                  <a:gd name="T2" fmla="*/ 0 w 203"/>
                  <a:gd name="T3" fmla="*/ 651 h 651"/>
                  <a:gd name="T4" fmla="*/ 11 w 203"/>
                  <a:gd name="T5" fmla="*/ 644 h 651"/>
                  <a:gd name="T6" fmla="*/ 22 w 203"/>
                  <a:gd name="T7" fmla="*/ 634 h 651"/>
                  <a:gd name="T8" fmla="*/ 34 w 203"/>
                  <a:gd name="T9" fmla="*/ 620 h 651"/>
                  <a:gd name="T10" fmla="*/ 46 w 203"/>
                  <a:gd name="T11" fmla="*/ 607 h 651"/>
                  <a:gd name="T12" fmla="*/ 58 w 203"/>
                  <a:gd name="T13" fmla="*/ 591 h 651"/>
                  <a:gd name="T14" fmla="*/ 70 w 203"/>
                  <a:gd name="T15" fmla="*/ 577 h 651"/>
                  <a:gd name="T16" fmla="*/ 80 w 203"/>
                  <a:gd name="T17" fmla="*/ 562 h 651"/>
                  <a:gd name="T18" fmla="*/ 87 w 203"/>
                  <a:gd name="T19" fmla="*/ 548 h 651"/>
                  <a:gd name="T20" fmla="*/ 203 w 203"/>
                  <a:gd name="T21" fmla="*/ 0 h 651"/>
                  <a:gd name="T22" fmla="*/ 201 w 203"/>
                  <a:gd name="T23" fmla="*/ 6 h 651"/>
                  <a:gd name="T24" fmla="*/ 196 w 203"/>
                  <a:gd name="T25" fmla="*/ 12 h 651"/>
                  <a:gd name="T26" fmla="*/ 190 w 203"/>
                  <a:gd name="T27" fmla="*/ 19 h 651"/>
                  <a:gd name="T28" fmla="*/ 186 w 203"/>
                  <a:gd name="T29" fmla="*/ 26 h 651"/>
                  <a:gd name="T30" fmla="*/ 179 w 203"/>
                  <a:gd name="T31" fmla="*/ 33 h 651"/>
                  <a:gd name="T32" fmla="*/ 173 w 203"/>
                  <a:gd name="T33" fmla="*/ 38 h 651"/>
                  <a:gd name="T34" fmla="*/ 167 w 203"/>
                  <a:gd name="T35" fmla="*/ 43 h 651"/>
                  <a:gd name="T36" fmla="*/ 160 w 203"/>
                  <a:gd name="T37" fmla="*/ 48 h 6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651"/>
                  <a:gd name="T59" fmla="*/ 203 w 203"/>
                  <a:gd name="T60" fmla="*/ 651 h 6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651">
                    <a:moveTo>
                      <a:pt x="160" y="48"/>
                    </a:moveTo>
                    <a:lnTo>
                      <a:pt x="0" y="651"/>
                    </a:lnTo>
                    <a:lnTo>
                      <a:pt x="11" y="644"/>
                    </a:lnTo>
                    <a:lnTo>
                      <a:pt x="22" y="634"/>
                    </a:lnTo>
                    <a:lnTo>
                      <a:pt x="34" y="620"/>
                    </a:lnTo>
                    <a:lnTo>
                      <a:pt x="46" y="607"/>
                    </a:lnTo>
                    <a:lnTo>
                      <a:pt x="58" y="591"/>
                    </a:lnTo>
                    <a:lnTo>
                      <a:pt x="70" y="577"/>
                    </a:lnTo>
                    <a:lnTo>
                      <a:pt x="80" y="562"/>
                    </a:lnTo>
                    <a:lnTo>
                      <a:pt x="87" y="548"/>
                    </a:lnTo>
                    <a:lnTo>
                      <a:pt x="203" y="0"/>
                    </a:lnTo>
                    <a:lnTo>
                      <a:pt x="201" y="6"/>
                    </a:lnTo>
                    <a:lnTo>
                      <a:pt x="196" y="12"/>
                    </a:lnTo>
                    <a:lnTo>
                      <a:pt x="190" y="19"/>
                    </a:lnTo>
                    <a:lnTo>
                      <a:pt x="186" y="26"/>
                    </a:lnTo>
                    <a:lnTo>
                      <a:pt x="179" y="33"/>
                    </a:lnTo>
                    <a:lnTo>
                      <a:pt x="173" y="38"/>
                    </a:lnTo>
                    <a:lnTo>
                      <a:pt x="167" y="43"/>
                    </a:lnTo>
                    <a:lnTo>
                      <a:pt x="160"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00" name="Freeform 47">
                <a:extLst>
                  <a:ext uri="{FF2B5EF4-FFF2-40B4-BE49-F238E27FC236}">
                    <a16:creationId xmlns:a16="http://schemas.microsoft.com/office/drawing/2014/main" xmlns="" id="{A9E802DC-783D-5E4D-9B1B-71764D911301}"/>
                  </a:ext>
                </a:extLst>
              </p:cNvPr>
              <p:cNvSpPr>
                <a:spLocks/>
              </p:cNvSpPr>
              <p:nvPr/>
            </p:nvSpPr>
            <p:spPr bwMode="auto">
              <a:xfrm>
                <a:off x="5310" y="2025"/>
                <a:ext cx="671" cy="144"/>
              </a:xfrm>
              <a:custGeom>
                <a:avLst/>
                <a:gdLst>
                  <a:gd name="T0" fmla="*/ 0 w 671"/>
                  <a:gd name="T1" fmla="*/ 101 h 144"/>
                  <a:gd name="T2" fmla="*/ 37 w 671"/>
                  <a:gd name="T3" fmla="*/ 61 h 144"/>
                  <a:gd name="T4" fmla="*/ 79 w 671"/>
                  <a:gd name="T5" fmla="*/ 32 h 144"/>
                  <a:gd name="T6" fmla="*/ 122 w 671"/>
                  <a:gd name="T7" fmla="*/ 13 h 144"/>
                  <a:gd name="T8" fmla="*/ 167 w 671"/>
                  <a:gd name="T9" fmla="*/ 3 h 144"/>
                  <a:gd name="T10" fmla="*/ 214 w 671"/>
                  <a:gd name="T11" fmla="*/ 0 h 144"/>
                  <a:gd name="T12" fmla="*/ 262 w 671"/>
                  <a:gd name="T13" fmla="*/ 1 h 144"/>
                  <a:gd name="T14" fmla="*/ 309 w 671"/>
                  <a:gd name="T15" fmla="*/ 8 h 144"/>
                  <a:gd name="T16" fmla="*/ 357 w 671"/>
                  <a:gd name="T17" fmla="*/ 17 h 144"/>
                  <a:gd name="T18" fmla="*/ 403 w 671"/>
                  <a:gd name="T19" fmla="*/ 29 h 144"/>
                  <a:gd name="T20" fmla="*/ 448 w 671"/>
                  <a:gd name="T21" fmla="*/ 43 h 144"/>
                  <a:gd name="T22" fmla="*/ 491 w 671"/>
                  <a:gd name="T23" fmla="*/ 55 h 144"/>
                  <a:gd name="T24" fmla="*/ 531 w 671"/>
                  <a:gd name="T25" fmla="*/ 65 h 144"/>
                  <a:gd name="T26" fmla="*/ 569 w 671"/>
                  <a:gd name="T27" fmla="*/ 72 h 144"/>
                  <a:gd name="T28" fmla="*/ 603 w 671"/>
                  <a:gd name="T29" fmla="*/ 75 h 144"/>
                  <a:gd name="T30" fmla="*/ 633 w 671"/>
                  <a:gd name="T31" fmla="*/ 72 h 144"/>
                  <a:gd name="T32" fmla="*/ 658 w 671"/>
                  <a:gd name="T33" fmla="*/ 63 h 144"/>
                  <a:gd name="T34" fmla="*/ 671 w 671"/>
                  <a:gd name="T35" fmla="*/ 85 h 144"/>
                  <a:gd name="T36" fmla="*/ 641 w 671"/>
                  <a:gd name="T37" fmla="*/ 97 h 144"/>
                  <a:gd name="T38" fmla="*/ 609 w 671"/>
                  <a:gd name="T39" fmla="*/ 101 h 144"/>
                  <a:gd name="T40" fmla="*/ 574 w 671"/>
                  <a:gd name="T41" fmla="*/ 99 h 144"/>
                  <a:gd name="T42" fmla="*/ 538 w 671"/>
                  <a:gd name="T43" fmla="*/ 94 h 144"/>
                  <a:gd name="T44" fmla="*/ 501 w 671"/>
                  <a:gd name="T45" fmla="*/ 85 h 144"/>
                  <a:gd name="T46" fmla="*/ 462 w 671"/>
                  <a:gd name="T47" fmla="*/ 73 h 144"/>
                  <a:gd name="T48" fmla="*/ 422 w 671"/>
                  <a:gd name="T49" fmla="*/ 63 h 144"/>
                  <a:gd name="T50" fmla="*/ 379 w 671"/>
                  <a:gd name="T51" fmla="*/ 51 h 144"/>
                  <a:gd name="T52" fmla="*/ 335 w 671"/>
                  <a:gd name="T53" fmla="*/ 43 h 144"/>
                  <a:gd name="T54" fmla="*/ 291 w 671"/>
                  <a:gd name="T55" fmla="*/ 37 h 144"/>
                  <a:gd name="T56" fmla="*/ 245 w 671"/>
                  <a:gd name="T57" fmla="*/ 36 h 144"/>
                  <a:gd name="T58" fmla="*/ 197 w 671"/>
                  <a:gd name="T59" fmla="*/ 41 h 144"/>
                  <a:gd name="T60" fmla="*/ 150 w 671"/>
                  <a:gd name="T61" fmla="*/ 53 h 144"/>
                  <a:gd name="T62" fmla="*/ 101 w 671"/>
                  <a:gd name="T63" fmla="*/ 73 h 144"/>
                  <a:gd name="T64" fmla="*/ 50 w 671"/>
                  <a:gd name="T65" fmla="*/ 102 h 144"/>
                  <a:gd name="T66" fmla="*/ 0 w 671"/>
                  <a:gd name="T67" fmla="*/ 144 h 144"/>
                  <a:gd name="T68" fmla="*/ 1 w 671"/>
                  <a:gd name="T69" fmla="*/ 135 h 144"/>
                  <a:gd name="T70" fmla="*/ 1 w 671"/>
                  <a:gd name="T71" fmla="*/ 125 h 144"/>
                  <a:gd name="T72" fmla="*/ 1 w 671"/>
                  <a:gd name="T73" fmla="*/ 113 h 144"/>
                  <a:gd name="T74" fmla="*/ 0 w 671"/>
                  <a:gd name="T75" fmla="*/ 101 h 14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1"/>
                  <a:gd name="T115" fmla="*/ 0 h 144"/>
                  <a:gd name="T116" fmla="*/ 671 w 671"/>
                  <a:gd name="T117" fmla="*/ 144 h 14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1" h="144">
                    <a:moveTo>
                      <a:pt x="0" y="101"/>
                    </a:moveTo>
                    <a:lnTo>
                      <a:pt x="37" y="61"/>
                    </a:lnTo>
                    <a:lnTo>
                      <a:pt x="79" y="32"/>
                    </a:lnTo>
                    <a:lnTo>
                      <a:pt x="122" y="13"/>
                    </a:lnTo>
                    <a:lnTo>
                      <a:pt x="167" y="3"/>
                    </a:lnTo>
                    <a:lnTo>
                      <a:pt x="214" y="0"/>
                    </a:lnTo>
                    <a:lnTo>
                      <a:pt x="262" y="1"/>
                    </a:lnTo>
                    <a:lnTo>
                      <a:pt x="309" y="8"/>
                    </a:lnTo>
                    <a:lnTo>
                      <a:pt x="357" y="17"/>
                    </a:lnTo>
                    <a:lnTo>
                      <a:pt x="403" y="29"/>
                    </a:lnTo>
                    <a:lnTo>
                      <a:pt x="448" y="43"/>
                    </a:lnTo>
                    <a:lnTo>
                      <a:pt x="491" y="55"/>
                    </a:lnTo>
                    <a:lnTo>
                      <a:pt x="531" y="65"/>
                    </a:lnTo>
                    <a:lnTo>
                      <a:pt x="569" y="72"/>
                    </a:lnTo>
                    <a:lnTo>
                      <a:pt x="603" y="75"/>
                    </a:lnTo>
                    <a:lnTo>
                      <a:pt x="633" y="72"/>
                    </a:lnTo>
                    <a:lnTo>
                      <a:pt x="658" y="63"/>
                    </a:lnTo>
                    <a:lnTo>
                      <a:pt x="671" y="85"/>
                    </a:lnTo>
                    <a:lnTo>
                      <a:pt x="641" y="97"/>
                    </a:lnTo>
                    <a:lnTo>
                      <a:pt x="609" y="101"/>
                    </a:lnTo>
                    <a:lnTo>
                      <a:pt x="574" y="99"/>
                    </a:lnTo>
                    <a:lnTo>
                      <a:pt x="538" y="94"/>
                    </a:lnTo>
                    <a:lnTo>
                      <a:pt x="501" y="85"/>
                    </a:lnTo>
                    <a:lnTo>
                      <a:pt x="462" y="73"/>
                    </a:lnTo>
                    <a:lnTo>
                      <a:pt x="422" y="63"/>
                    </a:lnTo>
                    <a:lnTo>
                      <a:pt x="379" y="51"/>
                    </a:lnTo>
                    <a:lnTo>
                      <a:pt x="335" y="43"/>
                    </a:lnTo>
                    <a:lnTo>
                      <a:pt x="291" y="37"/>
                    </a:lnTo>
                    <a:lnTo>
                      <a:pt x="245" y="36"/>
                    </a:lnTo>
                    <a:lnTo>
                      <a:pt x="197" y="41"/>
                    </a:lnTo>
                    <a:lnTo>
                      <a:pt x="150" y="53"/>
                    </a:lnTo>
                    <a:lnTo>
                      <a:pt x="101" y="73"/>
                    </a:lnTo>
                    <a:lnTo>
                      <a:pt x="50" y="102"/>
                    </a:lnTo>
                    <a:lnTo>
                      <a:pt x="0" y="144"/>
                    </a:lnTo>
                    <a:lnTo>
                      <a:pt x="1" y="135"/>
                    </a:lnTo>
                    <a:lnTo>
                      <a:pt x="1" y="125"/>
                    </a:lnTo>
                    <a:lnTo>
                      <a:pt x="1" y="113"/>
                    </a:lnTo>
                    <a:lnTo>
                      <a:pt x="0" y="10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01" name="Freeform 48">
                <a:extLst>
                  <a:ext uri="{FF2B5EF4-FFF2-40B4-BE49-F238E27FC236}">
                    <a16:creationId xmlns:a16="http://schemas.microsoft.com/office/drawing/2014/main" xmlns="" id="{422D31F5-5667-3D43-A26E-A3637A5405CE}"/>
                  </a:ext>
                </a:extLst>
              </p:cNvPr>
              <p:cNvSpPr>
                <a:spLocks/>
              </p:cNvSpPr>
              <p:nvPr/>
            </p:nvSpPr>
            <p:spPr bwMode="auto">
              <a:xfrm>
                <a:off x="5321" y="2080"/>
                <a:ext cx="748" cy="131"/>
              </a:xfrm>
              <a:custGeom>
                <a:avLst/>
                <a:gdLst>
                  <a:gd name="T0" fmla="*/ 0 w 748"/>
                  <a:gd name="T1" fmla="*/ 97 h 131"/>
                  <a:gd name="T2" fmla="*/ 49 w 748"/>
                  <a:gd name="T3" fmla="*/ 59 h 131"/>
                  <a:gd name="T4" fmla="*/ 97 w 748"/>
                  <a:gd name="T5" fmla="*/ 32 h 131"/>
                  <a:gd name="T6" fmla="*/ 144 w 748"/>
                  <a:gd name="T7" fmla="*/ 13 h 131"/>
                  <a:gd name="T8" fmla="*/ 191 w 748"/>
                  <a:gd name="T9" fmla="*/ 3 h 131"/>
                  <a:gd name="T10" fmla="*/ 237 w 748"/>
                  <a:gd name="T11" fmla="*/ 0 h 131"/>
                  <a:gd name="T12" fmla="*/ 281 w 748"/>
                  <a:gd name="T13" fmla="*/ 1 h 131"/>
                  <a:gd name="T14" fmla="*/ 326 w 748"/>
                  <a:gd name="T15" fmla="*/ 6 h 131"/>
                  <a:gd name="T16" fmla="*/ 369 w 748"/>
                  <a:gd name="T17" fmla="*/ 15 h 131"/>
                  <a:gd name="T18" fmla="*/ 411 w 748"/>
                  <a:gd name="T19" fmla="*/ 25 h 131"/>
                  <a:gd name="T20" fmla="*/ 451 w 748"/>
                  <a:gd name="T21" fmla="*/ 36 h 131"/>
                  <a:gd name="T22" fmla="*/ 491 w 748"/>
                  <a:gd name="T23" fmla="*/ 46 h 131"/>
                  <a:gd name="T24" fmla="*/ 529 w 748"/>
                  <a:gd name="T25" fmla="*/ 54 h 131"/>
                  <a:gd name="T26" fmla="*/ 566 w 748"/>
                  <a:gd name="T27" fmla="*/ 59 h 131"/>
                  <a:gd name="T28" fmla="*/ 601 w 748"/>
                  <a:gd name="T29" fmla="*/ 59 h 131"/>
                  <a:gd name="T30" fmla="*/ 635 w 748"/>
                  <a:gd name="T31" fmla="*/ 53 h 131"/>
                  <a:gd name="T32" fmla="*/ 667 w 748"/>
                  <a:gd name="T33" fmla="*/ 41 h 131"/>
                  <a:gd name="T34" fmla="*/ 674 w 748"/>
                  <a:gd name="T35" fmla="*/ 47 h 131"/>
                  <a:gd name="T36" fmla="*/ 681 w 748"/>
                  <a:gd name="T37" fmla="*/ 56 h 131"/>
                  <a:gd name="T38" fmla="*/ 690 w 748"/>
                  <a:gd name="T39" fmla="*/ 66 h 131"/>
                  <a:gd name="T40" fmla="*/ 702 w 748"/>
                  <a:gd name="T41" fmla="*/ 78 h 131"/>
                  <a:gd name="T42" fmla="*/ 712 w 748"/>
                  <a:gd name="T43" fmla="*/ 90 h 131"/>
                  <a:gd name="T44" fmla="*/ 723 w 748"/>
                  <a:gd name="T45" fmla="*/ 101 h 131"/>
                  <a:gd name="T46" fmla="*/ 735 w 748"/>
                  <a:gd name="T47" fmla="*/ 111 h 131"/>
                  <a:gd name="T48" fmla="*/ 748 w 748"/>
                  <a:gd name="T49" fmla="*/ 118 h 131"/>
                  <a:gd name="T50" fmla="*/ 356 w 748"/>
                  <a:gd name="T51" fmla="*/ 118 h 131"/>
                  <a:gd name="T52" fmla="*/ 347 w 748"/>
                  <a:gd name="T53" fmla="*/ 109 h 131"/>
                  <a:gd name="T54" fmla="*/ 336 w 748"/>
                  <a:gd name="T55" fmla="*/ 101 h 131"/>
                  <a:gd name="T56" fmla="*/ 320 w 748"/>
                  <a:gd name="T57" fmla="*/ 92 h 131"/>
                  <a:gd name="T58" fmla="*/ 304 w 748"/>
                  <a:gd name="T59" fmla="*/ 87 h 131"/>
                  <a:gd name="T60" fmla="*/ 284 w 748"/>
                  <a:gd name="T61" fmla="*/ 80 h 131"/>
                  <a:gd name="T62" fmla="*/ 264 w 748"/>
                  <a:gd name="T63" fmla="*/ 77 h 131"/>
                  <a:gd name="T64" fmla="*/ 241 w 748"/>
                  <a:gd name="T65" fmla="*/ 75 h 131"/>
                  <a:gd name="T66" fmla="*/ 219 w 748"/>
                  <a:gd name="T67" fmla="*/ 73 h 131"/>
                  <a:gd name="T68" fmla="*/ 195 w 748"/>
                  <a:gd name="T69" fmla="*/ 73 h 131"/>
                  <a:gd name="T70" fmla="*/ 172 w 748"/>
                  <a:gd name="T71" fmla="*/ 77 h 131"/>
                  <a:gd name="T72" fmla="*/ 149 w 748"/>
                  <a:gd name="T73" fmla="*/ 80 h 131"/>
                  <a:gd name="T74" fmla="*/ 127 w 748"/>
                  <a:gd name="T75" fmla="*/ 85 h 131"/>
                  <a:gd name="T76" fmla="*/ 106 w 748"/>
                  <a:gd name="T77" fmla="*/ 94 h 131"/>
                  <a:gd name="T78" fmla="*/ 85 w 748"/>
                  <a:gd name="T79" fmla="*/ 104 h 131"/>
                  <a:gd name="T80" fmla="*/ 68 w 748"/>
                  <a:gd name="T81" fmla="*/ 116 h 131"/>
                  <a:gd name="T82" fmla="*/ 52 w 748"/>
                  <a:gd name="T83" fmla="*/ 131 h 131"/>
                  <a:gd name="T84" fmla="*/ 48 w 748"/>
                  <a:gd name="T85" fmla="*/ 126 h 131"/>
                  <a:gd name="T86" fmla="*/ 42 w 748"/>
                  <a:gd name="T87" fmla="*/ 121 h 131"/>
                  <a:gd name="T88" fmla="*/ 36 w 748"/>
                  <a:gd name="T89" fmla="*/ 118 h 131"/>
                  <a:gd name="T90" fmla="*/ 31 w 748"/>
                  <a:gd name="T91" fmla="*/ 113 h 131"/>
                  <a:gd name="T92" fmla="*/ 24 w 748"/>
                  <a:gd name="T93" fmla="*/ 107 h 131"/>
                  <a:gd name="T94" fmla="*/ 18 w 748"/>
                  <a:gd name="T95" fmla="*/ 104 h 131"/>
                  <a:gd name="T96" fmla="*/ 9 w 748"/>
                  <a:gd name="T97" fmla="*/ 101 h 131"/>
                  <a:gd name="T98" fmla="*/ 0 w 748"/>
                  <a:gd name="T99" fmla="*/ 97 h 1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8"/>
                  <a:gd name="T151" fmla="*/ 0 h 131"/>
                  <a:gd name="T152" fmla="*/ 748 w 748"/>
                  <a:gd name="T153" fmla="*/ 131 h 13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8" h="131">
                    <a:moveTo>
                      <a:pt x="0" y="97"/>
                    </a:moveTo>
                    <a:lnTo>
                      <a:pt x="49" y="59"/>
                    </a:lnTo>
                    <a:lnTo>
                      <a:pt x="97" y="32"/>
                    </a:lnTo>
                    <a:lnTo>
                      <a:pt x="144" y="13"/>
                    </a:lnTo>
                    <a:lnTo>
                      <a:pt x="191" y="3"/>
                    </a:lnTo>
                    <a:lnTo>
                      <a:pt x="237" y="0"/>
                    </a:lnTo>
                    <a:lnTo>
                      <a:pt x="281" y="1"/>
                    </a:lnTo>
                    <a:lnTo>
                      <a:pt x="326" y="6"/>
                    </a:lnTo>
                    <a:lnTo>
                      <a:pt x="369" y="15"/>
                    </a:lnTo>
                    <a:lnTo>
                      <a:pt x="411" y="25"/>
                    </a:lnTo>
                    <a:lnTo>
                      <a:pt x="451" y="36"/>
                    </a:lnTo>
                    <a:lnTo>
                      <a:pt x="491" y="46"/>
                    </a:lnTo>
                    <a:lnTo>
                      <a:pt x="529" y="54"/>
                    </a:lnTo>
                    <a:lnTo>
                      <a:pt x="566" y="59"/>
                    </a:lnTo>
                    <a:lnTo>
                      <a:pt x="601" y="59"/>
                    </a:lnTo>
                    <a:lnTo>
                      <a:pt x="635" y="53"/>
                    </a:lnTo>
                    <a:lnTo>
                      <a:pt x="667" y="41"/>
                    </a:lnTo>
                    <a:lnTo>
                      <a:pt x="674" y="47"/>
                    </a:lnTo>
                    <a:lnTo>
                      <a:pt x="681" y="56"/>
                    </a:lnTo>
                    <a:lnTo>
                      <a:pt x="690" y="66"/>
                    </a:lnTo>
                    <a:lnTo>
                      <a:pt x="702" y="78"/>
                    </a:lnTo>
                    <a:lnTo>
                      <a:pt x="712" y="90"/>
                    </a:lnTo>
                    <a:lnTo>
                      <a:pt x="723" y="101"/>
                    </a:lnTo>
                    <a:lnTo>
                      <a:pt x="735" y="111"/>
                    </a:lnTo>
                    <a:lnTo>
                      <a:pt x="748" y="118"/>
                    </a:lnTo>
                    <a:lnTo>
                      <a:pt x="356" y="118"/>
                    </a:lnTo>
                    <a:lnTo>
                      <a:pt x="347" y="109"/>
                    </a:lnTo>
                    <a:lnTo>
                      <a:pt x="336" y="101"/>
                    </a:lnTo>
                    <a:lnTo>
                      <a:pt x="320" y="92"/>
                    </a:lnTo>
                    <a:lnTo>
                      <a:pt x="304" y="87"/>
                    </a:lnTo>
                    <a:lnTo>
                      <a:pt x="284" y="80"/>
                    </a:lnTo>
                    <a:lnTo>
                      <a:pt x="264" y="77"/>
                    </a:lnTo>
                    <a:lnTo>
                      <a:pt x="241" y="75"/>
                    </a:lnTo>
                    <a:lnTo>
                      <a:pt x="219" y="73"/>
                    </a:lnTo>
                    <a:lnTo>
                      <a:pt x="195" y="73"/>
                    </a:lnTo>
                    <a:lnTo>
                      <a:pt x="172" y="77"/>
                    </a:lnTo>
                    <a:lnTo>
                      <a:pt x="149" y="80"/>
                    </a:lnTo>
                    <a:lnTo>
                      <a:pt x="127" y="85"/>
                    </a:lnTo>
                    <a:lnTo>
                      <a:pt x="106" y="94"/>
                    </a:lnTo>
                    <a:lnTo>
                      <a:pt x="85" y="104"/>
                    </a:lnTo>
                    <a:lnTo>
                      <a:pt x="68" y="116"/>
                    </a:lnTo>
                    <a:lnTo>
                      <a:pt x="52" y="131"/>
                    </a:lnTo>
                    <a:lnTo>
                      <a:pt x="48" y="126"/>
                    </a:lnTo>
                    <a:lnTo>
                      <a:pt x="42" y="121"/>
                    </a:lnTo>
                    <a:lnTo>
                      <a:pt x="36" y="118"/>
                    </a:lnTo>
                    <a:lnTo>
                      <a:pt x="31" y="113"/>
                    </a:lnTo>
                    <a:lnTo>
                      <a:pt x="24" y="107"/>
                    </a:lnTo>
                    <a:lnTo>
                      <a:pt x="18" y="104"/>
                    </a:lnTo>
                    <a:lnTo>
                      <a:pt x="9" y="101"/>
                    </a:lnTo>
                    <a:lnTo>
                      <a:pt x="0"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02" name="Freeform 49">
                <a:extLst>
                  <a:ext uri="{FF2B5EF4-FFF2-40B4-BE49-F238E27FC236}">
                    <a16:creationId xmlns:a16="http://schemas.microsoft.com/office/drawing/2014/main" xmlns="" id="{CDD41009-B908-7241-AF67-6D808331F4E8}"/>
                  </a:ext>
                </a:extLst>
              </p:cNvPr>
              <p:cNvSpPr>
                <a:spLocks/>
              </p:cNvSpPr>
              <p:nvPr/>
            </p:nvSpPr>
            <p:spPr bwMode="auto">
              <a:xfrm>
                <a:off x="4515" y="2126"/>
                <a:ext cx="750" cy="85"/>
              </a:xfrm>
              <a:custGeom>
                <a:avLst/>
                <a:gdLst>
                  <a:gd name="T0" fmla="*/ 6 w 750"/>
                  <a:gd name="T1" fmla="*/ 63 h 85"/>
                  <a:gd name="T2" fmla="*/ 22 w 750"/>
                  <a:gd name="T3" fmla="*/ 49 h 85"/>
                  <a:gd name="T4" fmla="*/ 39 w 750"/>
                  <a:gd name="T5" fmla="*/ 32 h 85"/>
                  <a:gd name="T6" fmla="*/ 55 w 750"/>
                  <a:gd name="T7" fmla="*/ 17 h 85"/>
                  <a:gd name="T8" fmla="*/ 139 w 750"/>
                  <a:gd name="T9" fmla="*/ 32 h 85"/>
                  <a:gd name="T10" fmla="*/ 268 w 750"/>
                  <a:gd name="T11" fmla="*/ 53 h 85"/>
                  <a:gd name="T12" fmla="*/ 369 w 750"/>
                  <a:gd name="T13" fmla="*/ 49 h 85"/>
                  <a:gd name="T14" fmla="*/ 447 w 750"/>
                  <a:gd name="T15" fmla="*/ 34 h 85"/>
                  <a:gd name="T16" fmla="*/ 511 w 750"/>
                  <a:gd name="T17" fmla="*/ 15 h 85"/>
                  <a:gd name="T18" fmla="*/ 570 w 750"/>
                  <a:gd name="T19" fmla="*/ 1 h 85"/>
                  <a:gd name="T20" fmla="*/ 634 w 750"/>
                  <a:gd name="T21" fmla="*/ 3 h 85"/>
                  <a:gd name="T22" fmla="*/ 707 w 750"/>
                  <a:gd name="T23" fmla="*/ 29 h 85"/>
                  <a:gd name="T24" fmla="*/ 745 w 750"/>
                  <a:gd name="T25" fmla="*/ 56 h 85"/>
                  <a:gd name="T26" fmla="*/ 730 w 750"/>
                  <a:gd name="T27" fmla="*/ 65 h 85"/>
                  <a:gd name="T28" fmla="*/ 717 w 750"/>
                  <a:gd name="T29" fmla="*/ 75 h 85"/>
                  <a:gd name="T30" fmla="*/ 706 w 750"/>
                  <a:gd name="T31" fmla="*/ 82 h 85"/>
                  <a:gd name="T32" fmla="*/ 693 w 750"/>
                  <a:gd name="T33" fmla="*/ 75 h 85"/>
                  <a:gd name="T34" fmla="*/ 668 w 750"/>
                  <a:gd name="T35" fmla="*/ 60 h 85"/>
                  <a:gd name="T36" fmla="*/ 641 w 750"/>
                  <a:gd name="T37" fmla="*/ 49 h 85"/>
                  <a:gd name="T38" fmla="*/ 612 w 750"/>
                  <a:gd name="T39" fmla="*/ 44 h 85"/>
                  <a:gd name="T40" fmla="*/ 580 w 750"/>
                  <a:gd name="T41" fmla="*/ 43 h 85"/>
                  <a:gd name="T42" fmla="*/ 547 w 750"/>
                  <a:gd name="T43" fmla="*/ 44 h 85"/>
                  <a:gd name="T44" fmla="*/ 516 w 750"/>
                  <a:gd name="T45" fmla="*/ 53 h 85"/>
                  <a:gd name="T46" fmla="*/ 484 w 750"/>
                  <a:gd name="T47" fmla="*/ 63 h 85"/>
                  <a:gd name="T48" fmla="*/ 451 w 750"/>
                  <a:gd name="T49" fmla="*/ 70 h 85"/>
                  <a:gd name="T50" fmla="*/ 396 w 750"/>
                  <a:gd name="T51" fmla="*/ 70 h 85"/>
                  <a:gd name="T52" fmla="*/ 327 w 750"/>
                  <a:gd name="T53" fmla="*/ 70 h 85"/>
                  <a:gd name="T54" fmla="*/ 251 w 750"/>
                  <a:gd name="T55" fmla="*/ 70 h 85"/>
                  <a:gd name="T56" fmla="*/ 173 w 750"/>
                  <a:gd name="T57" fmla="*/ 68 h 85"/>
                  <a:gd name="T58" fmla="*/ 103 w 750"/>
                  <a:gd name="T59" fmla="*/ 68 h 85"/>
                  <a:gd name="T60" fmla="*/ 45 w 750"/>
                  <a:gd name="T61" fmla="*/ 68 h 85"/>
                  <a:gd name="T62" fmla="*/ 9 w 750"/>
                  <a:gd name="T63" fmla="*/ 68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0"/>
                  <a:gd name="T97" fmla="*/ 0 h 85"/>
                  <a:gd name="T98" fmla="*/ 750 w 750"/>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0" h="85">
                    <a:moveTo>
                      <a:pt x="0" y="68"/>
                    </a:moveTo>
                    <a:lnTo>
                      <a:pt x="6" y="63"/>
                    </a:lnTo>
                    <a:lnTo>
                      <a:pt x="13" y="58"/>
                    </a:lnTo>
                    <a:lnTo>
                      <a:pt x="22" y="49"/>
                    </a:lnTo>
                    <a:lnTo>
                      <a:pt x="31" y="41"/>
                    </a:lnTo>
                    <a:lnTo>
                      <a:pt x="39" y="32"/>
                    </a:lnTo>
                    <a:lnTo>
                      <a:pt x="48" y="24"/>
                    </a:lnTo>
                    <a:lnTo>
                      <a:pt x="55" y="17"/>
                    </a:lnTo>
                    <a:lnTo>
                      <a:pt x="59" y="12"/>
                    </a:lnTo>
                    <a:lnTo>
                      <a:pt x="139" y="32"/>
                    </a:lnTo>
                    <a:lnTo>
                      <a:pt x="208" y="46"/>
                    </a:lnTo>
                    <a:lnTo>
                      <a:pt x="268" y="53"/>
                    </a:lnTo>
                    <a:lnTo>
                      <a:pt x="321" y="53"/>
                    </a:lnTo>
                    <a:lnTo>
                      <a:pt x="369" y="49"/>
                    </a:lnTo>
                    <a:lnTo>
                      <a:pt x="411" y="43"/>
                    </a:lnTo>
                    <a:lnTo>
                      <a:pt x="447" y="34"/>
                    </a:lnTo>
                    <a:lnTo>
                      <a:pt x="481" y="24"/>
                    </a:lnTo>
                    <a:lnTo>
                      <a:pt x="511" y="15"/>
                    </a:lnTo>
                    <a:lnTo>
                      <a:pt x="542" y="7"/>
                    </a:lnTo>
                    <a:lnTo>
                      <a:pt x="570" y="1"/>
                    </a:lnTo>
                    <a:lnTo>
                      <a:pt x="601" y="0"/>
                    </a:lnTo>
                    <a:lnTo>
                      <a:pt x="634" y="3"/>
                    </a:lnTo>
                    <a:lnTo>
                      <a:pt x="668" y="12"/>
                    </a:lnTo>
                    <a:lnTo>
                      <a:pt x="707" y="29"/>
                    </a:lnTo>
                    <a:lnTo>
                      <a:pt x="750" y="53"/>
                    </a:lnTo>
                    <a:lnTo>
                      <a:pt x="745" y="56"/>
                    </a:lnTo>
                    <a:lnTo>
                      <a:pt x="737" y="61"/>
                    </a:lnTo>
                    <a:lnTo>
                      <a:pt x="730" y="65"/>
                    </a:lnTo>
                    <a:lnTo>
                      <a:pt x="723" y="70"/>
                    </a:lnTo>
                    <a:lnTo>
                      <a:pt x="717" y="75"/>
                    </a:lnTo>
                    <a:lnTo>
                      <a:pt x="711" y="79"/>
                    </a:lnTo>
                    <a:lnTo>
                      <a:pt x="706" y="82"/>
                    </a:lnTo>
                    <a:lnTo>
                      <a:pt x="703" y="85"/>
                    </a:lnTo>
                    <a:lnTo>
                      <a:pt x="693" y="75"/>
                    </a:lnTo>
                    <a:lnTo>
                      <a:pt x="681" y="67"/>
                    </a:lnTo>
                    <a:lnTo>
                      <a:pt x="668" y="60"/>
                    </a:lnTo>
                    <a:lnTo>
                      <a:pt x="655" y="55"/>
                    </a:lnTo>
                    <a:lnTo>
                      <a:pt x="641" y="49"/>
                    </a:lnTo>
                    <a:lnTo>
                      <a:pt x="627" y="46"/>
                    </a:lnTo>
                    <a:lnTo>
                      <a:pt x="612" y="44"/>
                    </a:lnTo>
                    <a:lnTo>
                      <a:pt x="596" y="43"/>
                    </a:lnTo>
                    <a:lnTo>
                      <a:pt x="580" y="43"/>
                    </a:lnTo>
                    <a:lnTo>
                      <a:pt x="565" y="43"/>
                    </a:lnTo>
                    <a:lnTo>
                      <a:pt x="547" y="44"/>
                    </a:lnTo>
                    <a:lnTo>
                      <a:pt x="532" y="48"/>
                    </a:lnTo>
                    <a:lnTo>
                      <a:pt x="516" y="53"/>
                    </a:lnTo>
                    <a:lnTo>
                      <a:pt x="500" y="56"/>
                    </a:lnTo>
                    <a:lnTo>
                      <a:pt x="484" y="63"/>
                    </a:lnTo>
                    <a:lnTo>
                      <a:pt x="470" y="70"/>
                    </a:lnTo>
                    <a:lnTo>
                      <a:pt x="451" y="70"/>
                    </a:lnTo>
                    <a:lnTo>
                      <a:pt x="425" y="70"/>
                    </a:lnTo>
                    <a:lnTo>
                      <a:pt x="396" y="70"/>
                    </a:lnTo>
                    <a:lnTo>
                      <a:pt x="363" y="70"/>
                    </a:lnTo>
                    <a:lnTo>
                      <a:pt x="327" y="70"/>
                    </a:lnTo>
                    <a:lnTo>
                      <a:pt x="290" y="70"/>
                    </a:lnTo>
                    <a:lnTo>
                      <a:pt x="251" y="70"/>
                    </a:lnTo>
                    <a:lnTo>
                      <a:pt x="212" y="68"/>
                    </a:lnTo>
                    <a:lnTo>
                      <a:pt x="173" y="68"/>
                    </a:lnTo>
                    <a:lnTo>
                      <a:pt x="136" y="68"/>
                    </a:lnTo>
                    <a:lnTo>
                      <a:pt x="103" y="68"/>
                    </a:lnTo>
                    <a:lnTo>
                      <a:pt x="71" y="68"/>
                    </a:lnTo>
                    <a:lnTo>
                      <a:pt x="45" y="68"/>
                    </a:lnTo>
                    <a:lnTo>
                      <a:pt x="23" y="68"/>
                    </a:lnTo>
                    <a:lnTo>
                      <a:pt x="9" y="68"/>
                    </a:lnTo>
                    <a:lnTo>
                      <a:pt x="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03" name="Freeform 50">
                <a:extLst>
                  <a:ext uri="{FF2B5EF4-FFF2-40B4-BE49-F238E27FC236}">
                    <a16:creationId xmlns:a16="http://schemas.microsoft.com/office/drawing/2014/main" xmlns="" id="{D4522AC8-1917-6849-BF70-D33D162BC424}"/>
                  </a:ext>
                </a:extLst>
              </p:cNvPr>
              <p:cNvSpPr>
                <a:spLocks/>
              </p:cNvSpPr>
              <p:nvPr/>
            </p:nvSpPr>
            <p:spPr bwMode="auto">
              <a:xfrm>
                <a:off x="4584" y="2037"/>
                <a:ext cx="712" cy="137"/>
              </a:xfrm>
              <a:custGeom>
                <a:avLst/>
                <a:gdLst>
                  <a:gd name="T0" fmla="*/ 61 w 712"/>
                  <a:gd name="T1" fmla="*/ 43 h 137"/>
                  <a:gd name="T2" fmla="*/ 104 w 712"/>
                  <a:gd name="T3" fmla="*/ 56 h 137"/>
                  <a:gd name="T4" fmla="*/ 143 w 712"/>
                  <a:gd name="T5" fmla="*/ 65 h 137"/>
                  <a:gd name="T6" fmla="*/ 178 w 712"/>
                  <a:gd name="T7" fmla="*/ 70 h 137"/>
                  <a:gd name="T8" fmla="*/ 211 w 712"/>
                  <a:gd name="T9" fmla="*/ 70 h 137"/>
                  <a:gd name="T10" fmla="*/ 244 w 712"/>
                  <a:gd name="T11" fmla="*/ 65 h 137"/>
                  <a:gd name="T12" fmla="*/ 277 w 712"/>
                  <a:gd name="T13" fmla="*/ 56 h 137"/>
                  <a:gd name="T14" fmla="*/ 313 w 712"/>
                  <a:gd name="T15" fmla="*/ 44 h 137"/>
                  <a:gd name="T16" fmla="*/ 352 w 712"/>
                  <a:gd name="T17" fmla="*/ 29 h 137"/>
                  <a:gd name="T18" fmla="*/ 402 w 712"/>
                  <a:gd name="T19" fmla="*/ 15 h 137"/>
                  <a:gd name="T20" fmla="*/ 461 w 712"/>
                  <a:gd name="T21" fmla="*/ 5 h 137"/>
                  <a:gd name="T22" fmla="*/ 522 w 712"/>
                  <a:gd name="T23" fmla="*/ 0 h 137"/>
                  <a:gd name="T24" fmla="*/ 582 w 712"/>
                  <a:gd name="T25" fmla="*/ 5 h 137"/>
                  <a:gd name="T26" fmla="*/ 635 w 712"/>
                  <a:gd name="T27" fmla="*/ 22 h 137"/>
                  <a:gd name="T28" fmla="*/ 678 w 712"/>
                  <a:gd name="T29" fmla="*/ 53 h 137"/>
                  <a:gd name="T30" fmla="*/ 706 w 712"/>
                  <a:gd name="T31" fmla="*/ 101 h 137"/>
                  <a:gd name="T32" fmla="*/ 707 w 712"/>
                  <a:gd name="T33" fmla="*/ 133 h 137"/>
                  <a:gd name="T34" fmla="*/ 699 w 712"/>
                  <a:gd name="T35" fmla="*/ 135 h 137"/>
                  <a:gd name="T36" fmla="*/ 681 w 712"/>
                  <a:gd name="T37" fmla="*/ 125 h 137"/>
                  <a:gd name="T38" fmla="*/ 655 w 712"/>
                  <a:gd name="T39" fmla="*/ 104 h 137"/>
                  <a:gd name="T40" fmla="*/ 625 w 712"/>
                  <a:gd name="T41" fmla="*/ 87 h 137"/>
                  <a:gd name="T42" fmla="*/ 592 w 712"/>
                  <a:gd name="T43" fmla="*/ 75 h 137"/>
                  <a:gd name="T44" fmla="*/ 553 w 712"/>
                  <a:gd name="T45" fmla="*/ 68 h 137"/>
                  <a:gd name="T46" fmla="*/ 510 w 712"/>
                  <a:gd name="T47" fmla="*/ 68 h 137"/>
                  <a:gd name="T48" fmla="*/ 461 w 712"/>
                  <a:gd name="T49" fmla="*/ 77 h 137"/>
                  <a:gd name="T50" fmla="*/ 405 w 712"/>
                  <a:gd name="T51" fmla="*/ 92 h 137"/>
                  <a:gd name="T52" fmla="*/ 352 w 712"/>
                  <a:gd name="T53" fmla="*/ 113 h 137"/>
                  <a:gd name="T54" fmla="*/ 300 w 712"/>
                  <a:gd name="T55" fmla="*/ 121 h 137"/>
                  <a:gd name="T56" fmla="*/ 244 w 712"/>
                  <a:gd name="T57" fmla="*/ 123 h 137"/>
                  <a:gd name="T58" fmla="*/ 188 w 712"/>
                  <a:gd name="T59" fmla="*/ 121 h 137"/>
                  <a:gd name="T60" fmla="*/ 133 w 712"/>
                  <a:gd name="T61" fmla="*/ 114 h 137"/>
                  <a:gd name="T62" fmla="*/ 84 w 712"/>
                  <a:gd name="T63" fmla="*/ 106 h 137"/>
                  <a:gd name="T64" fmla="*/ 42 w 712"/>
                  <a:gd name="T65" fmla="*/ 97 h 137"/>
                  <a:gd name="T66" fmla="*/ 11 w 712"/>
                  <a:gd name="T67" fmla="*/ 90 h 137"/>
                  <a:gd name="T68" fmla="*/ 9 w 712"/>
                  <a:gd name="T69" fmla="*/ 75 h 137"/>
                  <a:gd name="T70" fmla="*/ 31 w 712"/>
                  <a:gd name="T71" fmla="*/ 44 h 1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12"/>
                  <a:gd name="T109" fmla="*/ 0 h 137"/>
                  <a:gd name="T110" fmla="*/ 712 w 712"/>
                  <a:gd name="T111" fmla="*/ 137 h 13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12" h="137">
                    <a:moveTo>
                      <a:pt x="38" y="34"/>
                    </a:moveTo>
                    <a:lnTo>
                      <a:pt x="61" y="43"/>
                    </a:lnTo>
                    <a:lnTo>
                      <a:pt x="84" y="49"/>
                    </a:lnTo>
                    <a:lnTo>
                      <a:pt x="104" y="56"/>
                    </a:lnTo>
                    <a:lnTo>
                      <a:pt x="124" y="61"/>
                    </a:lnTo>
                    <a:lnTo>
                      <a:pt x="143" y="65"/>
                    </a:lnTo>
                    <a:lnTo>
                      <a:pt x="160" y="68"/>
                    </a:lnTo>
                    <a:lnTo>
                      <a:pt x="178" y="70"/>
                    </a:lnTo>
                    <a:lnTo>
                      <a:pt x="195" y="70"/>
                    </a:lnTo>
                    <a:lnTo>
                      <a:pt x="211" y="70"/>
                    </a:lnTo>
                    <a:lnTo>
                      <a:pt x="226" y="68"/>
                    </a:lnTo>
                    <a:lnTo>
                      <a:pt x="244" y="65"/>
                    </a:lnTo>
                    <a:lnTo>
                      <a:pt x="260" y="61"/>
                    </a:lnTo>
                    <a:lnTo>
                      <a:pt x="277" y="56"/>
                    </a:lnTo>
                    <a:lnTo>
                      <a:pt x="294" y="51"/>
                    </a:lnTo>
                    <a:lnTo>
                      <a:pt x="313" y="44"/>
                    </a:lnTo>
                    <a:lnTo>
                      <a:pt x="332" y="37"/>
                    </a:lnTo>
                    <a:lnTo>
                      <a:pt x="352" y="29"/>
                    </a:lnTo>
                    <a:lnTo>
                      <a:pt x="376" y="22"/>
                    </a:lnTo>
                    <a:lnTo>
                      <a:pt x="402" y="15"/>
                    </a:lnTo>
                    <a:lnTo>
                      <a:pt x="431" y="10"/>
                    </a:lnTo>
                    <a:lnTo>
                      <a:pt x="461" y="5"/>
                    </a:lnTo>
                    <a:lnTo>
                      <a:pt x="491" y="1"/>
                    </a:lnTo>
                    <a:lnTo>
                      <a:pt x="522" y="0"/>
                    </a:lnTo>
                    <a:lnTo>
                      <a:pt x="552" y="1"/>
                    </a:lnTo>
                    <a:lnTo>
                      <a:pt x="582" y="5"/>
                    </a:lnTo>
                    <a:lnTo>
                      <a:pt x="609" y="12"/>
                    </a:lnTo>
                    <a:lnTo>
                      <a:pt x="635" y="22"/>
                    </a:lnTo>
                    <a:lnTo>
                      <a:pt x="658" y="36"/>
                    </a:lnTo>
                    <a:lnTo>
                      <a:pt x="678" y="53"/>
                    </a:lnTo>
                    <a:lnTo>
                      <a:pt x="694" y="75"/>
                    </a:lnTo>
                    <a:lnTo>
                      <a:pt x="706" y="101"/>
                    </a:lnTo>
                    <a:lnTo>
                      <a:pt x="712" y="133"/>
                    </a:lnTo>
                    <a:lnTo>
                      <a:pt x="707" y="133"/>
                    </a:lnTo>
                    <a:lnTo>
                      <a:pt x="703" y="135"/>
                    </a:lnTo>
                    <a:lnTo>
                      <a:pt x="699" y="135"/>
                    </a:lnTo>
                    <a:lnTo>
                      <a:pt x="694" y="137"/>
                    </a:lnTo>
                    <a:lnTo>
                      <a:pt x="681" y="125"/>
                    </a:lnTo>
                    <a:lnTo>
                      <a:pt x="668" y="114"/>
                    </a:lnTo>
                    <a:lnTo>
                      <a:pt x="655" y="104"/>
                    </a:lnTo>
                    <a:lnTo>
                      <a:pt x="641" y="96"/>
                    </a:lnTo>
                    <a:lnTo>
                      <a:pt x="625" y="87"/>
                    </a:lnTo>
                    <a:lnTo>
                      <a:pt x="609" y="80"/>
                    </a:lnTo>
                    <a:lnTo>
                      <a:pt x="592" y="75"/>
                    </a:lnTo>
                    <a:lnTo>
                      <a:pt x="573" y="72"/>
                    </a:lnTo>
                    <a:lnTo>
                      <a:pt x="553" y="68"/>
                    </a:lnTo>
                    <a:lnTo>
                      <a:pt x="533" y="68"/>
                    </a:lnTo>
                    <a:lnTo>
                      <a:pt x="510" y="68"/>
                    </a:lnTo>
                    <a:lnTo>
                      <a:pt x="487" y="72"/>
                    </a:lnTo>
                    <a:lnTo>
                      <a:pt x="461" y="77"/>
                    </a:lnTo>
                    <a:lnTo>
                      <a:pt x="434" y="84"/>
                    </a:lnTo>
                    <a:lnTo>
                      <a:pt x="405" y="92"/>
                    </a:lnTo>
                    <a:lnTo>
                      <a:pt x="375" y="104"/>
                    </a:lnTo>
                    <a:lnTo>
                      <a:pt x="352" y="113"/>
                    </a:lnTo>
                    <a:lnTo>
                      <a:pt x="326" y="118"/>
                    </a:lnTo>
                    <a:lnTo>
                      <a:pt x="300" y="121"/>
                    </a:lnTo>
                    <a:lnTo>
                      <a:pt x="273" y="123"/>
                    </a:lnTo>
                    <a:lnTo>
                      <a:pt x="244" y="123"/>
                    </a:lnTo>
                    <a:lnTo>
                      <a:pt x="216" y="123"/>
                    </a:lnTo>
                    <a:lnTo>
                      <a:pt x="188" y="121"/>
                    </a:lnTo>
                    <a:lnTo>
                      <a:pt x="160" y="118"/>
                    </a:lnTo>
                    <a:lnTo>
                      <a:pt x="133" y="114"/>
                    </a:lnTo>
                    <a:lnTo>
                      <a:pt x="107" y="111"/>
                    </a:lnTo>
                    <a:lnTo>
                      <a:pt x="84" y="106"/>
                    </a:lnTo>
                    <a:lnTo>
                      <a:pt x="61" y="101"/>
                    </a:lnTo>
                    <a:lnTo>
                      <a:pt x="42" y="97"/>
                    </a:lnTo>
                    <a:lnTo>
                      <a:pt x="25" y="94"/>
                    </a:lnTo>
                    <a:lnTo>
                      <a:pt x="11" y="90"/>
                    </a:lnTo>
                    <a:lnTo>
                      <a:pt x="0" y="87"/>
                    </a:lnTo>
                    <a:lnTo>
                      <a:pt x="9" y="75"/>
                    </a:lnTo>
                    <a:lnTo>
                      <a:pt x="21" y="60"/>
                    </a:lnTo>
                    <a:lnTo>
                      <a:pt x="31" y="44"/>
                    </a:lnTo>
                    <a:lnTo>
                      <a:pt x="38"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04" name="Freeform 51">
                <a:extLst>
                  <a:ext uri="{FF2B5EF4-FFF2-40B4-BE49-F238E27FC236}">
                    <a16:creationId xmlns:a16="http://schemas.microsoft.com/office/drawing/2014/main" xmlns="" id="{B5776CE7-6C37-F34A-B858-9CDA40DC0303}"/>
                  </a:ext>
                </a:extLst>
              </p:cNvPr>
              <p:cNvSpPr>
                <a:spLocks/>
              </p:cNvSpPr>
              <p:nvPr/>
            </p:nvSpPr>
            <p:spPr bwMode="auto">
              <a:xfrm>
                <a:off x="5415" y="2169"/>
                <a:ext cx="236" cy="29"/>
              </a:xfrm>
              <a:custGeom>
                <a:avLst/>
                <a:gdLst>
                  <a:gd name="T0" fmla="*/ 236 w 236"/>
                  <a:gd name="T1" fmla="*/ 29 h 29"/>
                  <a:gd name="T2" fmla="*/ 0 w 236"/>
                  <a:gd name="T3" fmla="*/ 29 h 29"/>
                  <a:gd name="T4" fmla="*/ 12 w 236"/>
                  <a:gd name="T5" fmla="*/ 22 h 29"/>
                  <a:gd name="T6" fmla="*/ 25 w 236"/>
                  <a:gd name="T7" fmla="*/ 15 h 29"/>
                  <a:gd name="T8" fmla="*/ 39 w 236"/>
                  <a:gd name="T9" fmla="*/ 10 h 29"/>
                  <a:gd name="T10" fmla="*/ 55 w 236"/>
                  <a:gd name="T11" fmla="*/ 6 h 29"/>
                  <a:gd name="T12" fmla="*/ 71 w 236"/>
                  <a:gd name="T13" fmla="*/ 3 h 29"/>
                  <a:gd name="T14" fmla="*/ 86 w 236"/>
                  <a:gd name="T15" fmla="*/ 1 h 29"/>
                  <a:gd name="T16" fmla="*/ 104 w 236"/>
                  <a:gd name="T17" fmla="*/ 0 h 29"/>
                  <a:gd name="T18" fmla="*/ 121 w 236"/>
                  <a:gd name="T19" fmla="*/ 0 h 29"/>
                  <a:gd name="T20" fmla="*/ 138 w 236"/>
                  <a:gd name="T21" fmla="*/ 1 h 29"/>
                  <a:gd name="T22" fmla="*/ 154 w 236"/>
                  <a:gd name="T23" fmla="*/ 3 h 29"/>
                  <a:gd name="T24" fmla="*/ 170 w 236"/>
                  <a:gd name="T25" fmla="*/ 5 h 29"/>
                  <a:gd name="T26" fmla="*/ 186 w 236"/>
                  <a:gd name="T27" fmla="*/ 8 h 29"/>
                  <a:gd name="T28" fmla="*/ 200 w 236"/>
                  <a:gd name="T29" fmla="*/ 12 h 29"/>
                  <a:gd name="T30" fmla="*/ 213 w 236"/>
                  <a:gd name="T31" fmla="*/ 17 h 29"/>
                  <a:gd name="T32" fmla="*/ 226 w 236"/>
                  <a:gd name="T33" fmla="*/ 22 h 29"/>
                  <a:gd name="T34" fmla="*/ 236 w 236"/>
                  <a:gd name="T35" fmla="*/ 29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36"/>
                  <a:gd name="T55" fmla="*/ 0 h 29"/>
                  <a:gd name="T56" fmla="*/ 236 w 236"/>
                  <a:gd name="T57" fmla="*/ 29 h 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36" h="29">
                    <a:moveTo>
                      <a:pt x="236" y="29"/>
                    </a:moveTo>
                    <a:lnTo>
                      <a:pt x="0" y="29"/>
                    </a:lnTo>
                    <a:lnTo>
                      <a:pt x="12" y="22"/>
                    </a:lnTo>
                    <a:lnTo>
                      <a:pt x="25" y="15"/>
                    </a:lnTo>
                    <a:lnTo>
                      <a:pt x="39" y="10"/>
                    </a:lnTo>
                    <a:lnTo>
                      <a:pt x="55" y="6"/>
                    </a:lnTo>
                    <a:lnTo>
                      <a:pt x="71" y="3"/>
                    </a:lnTo>
                    <a:lnTo>
                      <a:pt x="86" y="1"/>
                    </a:lnTo>
                    <a:lnTo>
                      <a:pt x="104" y="0"/>
                    </a:lnTo>
                    <a:lnTo>
                      <a:pt x="121" y="0"/>
                    </a:lnTo>
                    <a:lnTo>
                      <a:pt x="138" y="1"/>
                    </a:lnTo>
                    <a:lnTo>
                      <a:pt x="154" y="3"/>
                    </a:lnTo>
                    <a:lnTo>
                      <a:pt x="170" y="5"/>
                    </a:lnTo>
                    <a:lnTo>
                      <a:pt x="186" y="8"/>
                    </a:lnTo>
                    <a:lnTo>
                      <a:pt x="200" y="12"/>
                    </a:lnTo>
                    <a:lnTo>
                      <a:pt x="213" y="17"/>
                    </a:lnTo>
                    <a:lnTo>
                      <a:pt x="226" y="22"/>
                    </a:lnTo>
                    <a:lnTo>
                      <a:pt x="236" y="29"/>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05" name="Freeform 52">
                <a:extLst>
                  <a:ext uri="{FF2B5EF4-FFF2-40B4-BE49-F238E27FC236}">
                    <a16:creationId xmlns:a16="http://schemas.microsoft.com/office/drawing/2014/main" xmlns="" id="{9DCB9784-DE39-E545-86FC-97F53C13BFB2}"/>
                  </a:ext>
                </a:extLst>
              </p:cNvPr>
              <p:cNvSpPr>
                <a:spLocks/>
              </p:cNvSpPr>
              <p:nvPr/>
            </p:nvSpPr>
            <p:spPr bwMode="auto">
              <a:xfrm>
                <a:off x="5034" y="2186"/>
                <a:ext cx="128" cy="12"/>
              </a:xfrm>
              <a:custGeom>
                <a:avLst/>
                <a:gdLst>
                  <a:gd name="T0" fmla="*/ 0 w 128"/>
                  <a:gd name="T1" fmla="*/ 10 h 12"/>
                  <a:gd name="T2" fmla="*/ 15 w 128"/>
                  <a:gd name="T3" fmla="*/ 5 h 12"/>
                  <a:gd name="T4" fmla="*/ 33 w 128"/>
                  <a:gd name="T5" fmla="*/ 3 h 12"/>
                  <a:gd name="T6" fmla="*/ 51 w 128"/>
                  <a:gd name="T7" fmla="*/ 1 h 12"/>
                  <a:gd name="T8" fmla="*/ 70 w 128"/>
                  <a:gd name="T9" fmla="*/ 0 h 12"/>
                  <a:gd name="T10" fmla="*/ 87 w 128"/>
                  <a:gd name="T11" fmla="*/ 1 h 12"/>
                  <a:gd name="T12" fmla="*/ 103 w 128"/>
                  <a:gd name="T13" fmla="*/ 3 h 12"/>
                  <a:gd name="T14" fmla="*/ 116 w 128"/>
                  <a:gd name="T15" fmla="*/ 7 h 12"/>
                  <a:gd name="T16" fmla="*/ 128 w 128"/>
                  <a:gd name="T17" fmla="*/ 12 h 12"/>
                  <a:gd name="T18" fmla="*/ 0 w 128"/>
                  <a:gd name="T19" fmla="*/ 1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8"/>
                  <a:gd name="T31" fmla="*/ 0 h 12"/>
                  <a:gd name="T32" fmla="*/ 128 w 128"/>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8" h="12">
                    <a:moveTo>
                      <a:pt x="0" y="10"/>
                    </a:moveTo>
                    <a:lnTo>
                      <a:pt x="15" y="5"/>
                    </a:lnTo>
                    <a:lnTo>
                      <a:pt x="33" y="3"/>
                    </a:lnTo>
                    <a:lnTo>
                      <a:pt x="51" y="1"/>
                    </a:lnTo>
                    <a:lnTo>
                      <a:pt x="70" y="0"/>
                    </a:lnTo>
                    <a:lnTo>
                      <a:pt x="87" y="1"/>
                    </a:lnTo>
                    <a:lnTo>
                      <a:pt x="103" y="3"/>
                    </a:lnTo>
                    <a:lnTo>
                      <a:pt x="116" y="7"/>
                    </a:lnTo>
                    <a:lnTo>
                      <a:pt x="128" y="12"/>
                    </a:lnTo>
                    <a:lnTo>
                      <a:pt x="0" y="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06" name="Freeform 53">
                <a:extLst>
                  <a:ext uri="{FF2B5EF4-FFF2-40B4-BE49-F238E27FC236}">
                    <a16:creationId xmlns:a16="http://schemas.microsoft.com/office/drawing/2014/main" xmlns="" id="{F76370F6-9EE3-8E47-8C83-0FF0AD0C5521}"/>
                  </a:ext>
                </a:extLst>
              </p:cNvPr>
              <p:cNvSpPr>
                <a:spLocks/>
              </p:cNvSpPr>
              <p:nvPr/>
            </p:nvSpPr>
            <p:spPr bwMode="auto">
              <a:xfrm>
                <a:off x="5477" y="1438"/>
                <a:ext cx="488" cy="645"/>
              </a:xfrm>
              <a:custGeom>
                <a:avLst/>
                <a:gdLst>
                  <a:gd name="T0" fmla="*/ 0 w 488"/>
                  <a:gd name="T1" fmla="*/ 0 h 645"/>
                  <a:gd name="T2" fmla="*/ 0 w 488"/>
                  <a:gd name="T3" fmla="*/ 573 h 645"/>
                  <a:gd name="T4" fmla="*/ 33 w 488"/>
                  <a:gd name="T5" fmla="*/ 570 h 645"/>
                  <a:gd name="T6" fmla="*/ 66 w 488"/>
                  <a:gd name="T7" fmla="*/ 568 h 645"/>
                  <a:gd name="T8" fmla="*/ 101 w 488"/>
                  <a:gd name="T9" fmla="*/ 571 h 645"/>
                  <a:gd name="T10" fmla="*/ 135 w 488"/>
                  <a:gd name="T11" fmla="*/ 576 h 645"/>
                  <a:gd name="T12" fmla="*/ 170 w 488"/>
                  <a:gd name="T13" fmla="*/ 583 h 645"/>
                  <a:gd name="T14" fmla="*/ 204 w 488"/>
                  <a:gd name="T15" fmla="*/ 592 h 645"/>
                  <a:gd name="T16" fmla="*/ 237 w 488"/>
                  <a:gd name="T17" fmla="*/ 600 h 645"/>
                  <a:gd name="T18" fmla="*/ 271 w 488"/>
                  <a:gd name="T19" fmla="*/ 609 h 645"/>
                  <a:gd name="T20" fmla="*/ 304 w 488"/>
                  <a:gd name="T21" fmla="*/ 619 h 645"/>
                  <a:gd name="T22" fmla="*/ 334 w 488"/>
                  <a:gd name="T23" fmla="*/ 628 h 645"/>
                  <a:gd name="T24" fmla="*/ 364 w 488"/>
                  <a:gd name="T25" fmla="*/ 635 h 645"/>
                  <a:gd name="T26" fmla="*/ 393 w 488"/>
                  <a:gd name="T27" fmla="*/ 642 h 645"/>
                  <a:gd name="T28" fmla="*/ 420 w 488"/>
                  <a:gd name="T29" fmla="*/ 645 h 645"/>
                  <a:gd name="T30" fmla="*/ 445 w 488"/>
                  <a:gd name="T31" fmla="*/ 645 h 645"/>
                  <a:gd name="T32" fmla="*/ 468 w 488"/>
                  <a:gd name="T33" fmla="*/ 643 h 645"/>
                  <a:gd name="T34" fmla="*/ 488 w 488"/>
                  <a:gd name="T35" fmla="*/ 636 h 645"/>
                  <a:gd name="T36" fmla="*/ 358 w 488"/>
                  <a:gd name="T37" fmla="*/ 6 h 645"/>
                  <a:gd name="T38" fmla="*/ 330 w 488"/>
                  <a:gd name="T39" fmla="*/ 17 h 645"/>
                  <a:gd name="T40" fmla="*/ 301 w 488"/>
                  <a:gd name="T41" fmla="*/ 24 h 645"/>
                  <a:gd name="T42" fmla="*/ 273 w 488"/>
                  <a:gd name="T43" fmla="*/ 29 h 645"/>
                  <a:gd name="T44" fmla="*/ 245 w 488"/>
                  <a:gd name="T45" fmla="*/ 32 h 645"/>
                  <a:gd name="T46" fmla="*/ 219 w 488"/>
                  <a:gd name="T47" fmla="*/ 32 h 645"/>
                  <a:gd name="T48" fmla="*/ 191 w 488"/>
                  <a:gd name="T49" fmla="*/ 32 h 645"/>
                  <a:gd name="T50" fmla="*/ 167 w 488"/>
                  <a:gd name="T51" fmla="*/ 30 h 645"/>
                  <a:gd name="T52" fmla="*/ 142 w 488"/>
                  <a:gd name="T53" fmla="*/ 27 h 645"/>
                  <a:gd name="T54" fmla="*/ 119 w 488"/>
                  <a:gd name="T55" fmla="*/ 24 h 645"/>
                  <a:gd name="T56" fmla="*/ 98 w 488"/>
                  <a:gd name="T57" fmla="*/ 20 h 645"/>
                  <a:gd name="T58" fmla="*/ 76 w 488"/>
                  <a:gd name="T59" fmla="*/ 15 h 645"/>
                  <a:gd name="T60" fmla="*/ 58 w 488"/>
                  <a:gd name="T61" fmla="*/ 12 h 645"/>
                  <a:gd name="T62" fmla="*/ 40 w 488"/>
                  <a:gd name="T63" fmla="*/ 6 h 645"/>
                  <a:gd name="T64" fmla="*/ 26 w 488"/>
                  <a:gd name="T65" fmla="*/ 3 h 645"/>
                  <a:gd name="T66" fmla="*/ 11 w 488"/>
                  <a:gd name="T67" fmla="*/ 1 h 645"/>
                  <a:gd name="T68" fmla="*/ 0 w 488"/>
                  <a:gd name="T69" fmla="*/ 0 h 64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8"/>
                  <a:gd name="T106" fmla="*/ 0 h 645"/>
                  <a:gd name="T107" fmla="*/ 488 w 488"/>
                  <a:gd name="T108" fmla="*/ 645 h 64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8" h="645">
                    <a:moveTo>
                      <a:pt x="0" y="0"/>
                    </a:moveTo>
                    <a:lnTo>
                      <a:pt x="0" y="573"/>
                    </a:lnTo>
                    <a:lnTo>
                      <a:pt x="33" y="570"/>
                    </a:lnTo>
                    <a:lnTo>
                      <a:pt x="66" y="568"/>
                    </a:lnTo>
                    <a:lnTo>
                      <a:pt x="101" y="571"/>
                    </a:lnTo>
                    <a:lnTo>
                      <a:pt x="135" y="576"/>
                    </a:lnTo>
                    <a:lnTo>
                      <a:pt x="170" y="583"/>
                    </a:lnTo>
                    <a:lnTo>
                      <a:pt x="204" y="592"/>
                    </a:lnTo>
                    <a:lnTo>
                      <a:pt x="237" y="600"/>
                    </a:lnTo>
                    <a:lnTo>
                      <a:pt x="271" y="609"/>
                    </a:lnTo>
                    <a:lnTo>
                      <a:pt x="304" y="619"/>
                    </a:lnTo>
                    <a:lnTo>
                      <a:pt x="334" y="628"/>
                    </a:lnTo>
                    <a:lnTo>
                      <a:pt x="364" y="635"/>
                    </a:lnTo>
                    <a:lnTo>
                      <a:pt x="393" y="642"/>
                    </a:lnTo>
                    <a:lnTo>
                      <a:pt x="420" y="645"/>
                    </a:lnTo>
                    <a:lnTo>
                      <a:pt x="445" y="645"/>
                    </a:lnTo>
                    <a:lnTo>
                      <a:pt x="468" y="643"/>
                    </a:lnTo>
                    <a:lnTo>
                      <a:pt x="488" y="636"/>
                    </a:lnTo>
                    <a:lnTo>
                      <a:pt x="358" y="6"/>
                    </a:lnTo>
                    <a:lnTo>
                      <a:pt x="330" y="17"/>
                    </a:lnTo>
                    <a:lnTo>
                      <a:pt x="301" y="24"/>
                    </a:lnTo>
                    <a:lnTo>
                      <a:pt x="273" y="29"/>
                    </a:lnTo>
                    <a:lnTo>
                      <a:pt x="245" y="32"/>
                    </a:lnTo>
                    <a:lnTo>
                      <a:pt x="219" y="32"/>
                    </a:lnTo>
                    <a:lnTo>
                      <a:pt x="191" y="32"/>
                    </a:lnTo>
                    <a:lnTo>
                      <a:pt x="167" y="30"/>
                    </a:lnTo>
                    <a:lnTo>
                      <a:pt x="142" y="27"/>
                    </a:lnTo>
                    <a:lnTo>
                      <a:pt x="119" y="24"/>
                    </a:lnTo>
                    <a:lnTo>
                      <a:pt x="98" y="20"/>
                    </a:lnTo>
                    <a:lnTo>
                      <a:pt x="76" y="15"/>
                    </a:lnTo>
                    <a:lnTo>
                      <a:pt x="58" y="12"/>
                    </a:lnTo>
                    <a:lnTo>
                      <a:pt x="40" y="6"/>
                    </a:lnTo>
                    <a:lnTo>
                      <a:pt x="26" y="3"/>
                    </a:lnTo>
                    <a:lnTo>
                      <a:pt x="1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07" name="Freeform 54">
                <a:extLst>
                  <a:ext uri="{FF2B5EF4-FFF2-40B4-BE49-F238E27FC236}">
                    <a16:creationId xmlns:a16="http://schemas.microsoft.com/office/drawing/2014/main" xmlns="" id="{7EF40421-FD3F-AE42-B4DF-C3EA09B08897}"/>
                  </a:ext>
                </a:extLst>
              </p:cNvPr>
              <p:cNvSpPr>
                <a:spLocks/>
              </p:cNvSpPr>
              <p:nvPr/>
            </p:nvSpPr>
            <p:spPr bwMode="auto">
              <a:xfrm>
                <a:off x="5853" y="1484"/>
                <a:ext cx="237" cy="715"/>
              </a:xfrm>
              <a:custGeom>
                <a:avLst/>
                <a:gdLst>
                  <a:gd name="T0" fmla="*/ 0 w 237"/>
                  <a:gd name="T1" fmla="*/ 0 h 715"/>
                  <a:gd name="T2" fmla="*/ 122 w 237"/>
                  <a:gd name="T3" fmla="*/ 592 h 715"/>
                  <a:gd name="T4" fmla="*/ 128 w 237"/>
                  <a:gd name="T5" fmla="*/ 601 h 715"/>
                  <a:gd name="T6" fmla="*/ 138 w 237"/>
                  <a:gd name="T7" fmla="*/ 614 h 715"/>
                  <a:gd name="T8" fmla="*/ 151 w 237"/>
                  <a:gd name="T9" fmla="*/ 632 h 715"/>
                  <a:gd name="T10" fmla="*/ 165 w 237"/>
                  <a:gd name="T11" fmla="*/ 649 h 715"/>
                  <a:gd name="T12" fmla="*/ 181 w 237"/>
                  <a:gd name="T13" fmla="*/ 667 h 715"/>
                  <a:gd name="T14" fmla="*/ 200 w 237"/>
                  <a:gd name="T15" fmla="*/ 686 h 715"/>
                  <a:gd name="T16" fmla="*/ 218 w 237"/>
                  <a:gd name="T17" fmla="*/ 702 h 715"/>
                  <a:gd name="T18" fmla="*/ 237 w 237"/>
                  <a:gd name="T19" fmla="*/ 715 h 715"/>
                  <a:gd name="T20" fmla="*/ 56 w 237"/>
                  <a:gd name="T21" fmla="*/ 82 h 715"/>
                  <a:gd name="T22" fmla="*/ 50 w 237"/>
                  <a:gd name="T23" fmla="*/ 75 h 715"/>
                  <a:gd name="T24" fmla="*/ 43 w 237"/>
                  <a:gd name="T25" fmla="*/ 65 h 715"/>
                  <a:gd name="T26" fmla="*/ 34 w 237"/>
                  <a:gd name="T27" fmla="*/ 55 h 715"/>
                  <a:gd name="T28" fmla="*/ 26 w 237"/>
                  <a:gd name="T29" fmla="*/ 43 h 715"/>
                  <a:gd name="T30" fmla="*/ 18 w 237"/>
                  <a:gd name="T31" fmla="*/ 31 h 715"/>
                  <a:gd name="T32" fmla="*/ 11 w 237"/>
                  <a:gd name="T33" fmla="*/ 20 h 715"/>
                  <a:gd name="T34" fmla="*/ 4 w 237"/>
                  <a:gd name="T35" fmla="*/ 8 h 715"/>
                  <a:gd name="T36" fmla="*/ 0 w 237"/>
                  <a:gd name="T37" fmla="*/ 0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7"/>
                  <a:gd name="T58" fmla="*/ 0 h 715"/>
                  <a:gd name="T59" fmla="*/ 237 w 237"/>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7" h="715">
                    <a:moveTo>
                      <a:pt x="0" y="0"/>
                    </a:moveTo>
                    <a:lnTo>
                      <a:pt x="122" y="592"/>
                    </a:lnTo>
                    <a:lnTo>
                      <a:pt x="128" y="601"/>
                    </a:lnTo>
                    <a:lnTo>
                      <a:pt x="138" y="614"/>
                    </a:lnTo>
                    <a:lnTo>
                      <a:pt x="151" y="632"/>
                    </a:lnTo>
                    <a:lnTo>
                      <a:pt x="165" y="649"/>
                    </a:lnTo>
                    <a:lnTo>
                      <a:pt x="181" y="667"/>
                    </a:lnTo>
                    <a:lnTo>
                      <a:pt x="200" y="686"/>
                    </a:lnTo>
                    <a:lnTo>
                      <a:pt x="218" y="702"/>
                    </a:lnTo>
                    <a:lnTo>
                      <a:pt x="237" y="715"/>
                    </a:lnTo>
                    <a:lnTo>
                      <a:pt x="56" y="82"/>
                    </a:lnTo>
                    <a:lnTo>
                      <a:pt x="50" y="75"/>
                    </a:lnTo>
                    <a:lnTo>
                      <a:pt x="43" y="65"/>
                    </a:lnTo>
                    <a:lnTo>
                      <a:pt x="34" y="55"/>
                    </a:lnTo>
                    <a:lnTo>
                      <a:pt x="26" y="43"/>
                    </a:lnTo>
                    <a:lnTo>
                      <a:pt x="18" y="31"/>
                    </a:lnTo>
                    <a:lnTo>
                      <a:pt x="11" y="20"/>
                    </a:lnTo>
                    <a:lnTo>
                      <a:pt x="4" y="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08" name="Freeform 55">
                <a:extLst>
                  <a:ext uri="{FF2B5EF4-FFF2-40B4-BE49-F238E27FC236}">
                    <a16:creationId xmlns:a16="http://schemas.microsoft.com/office/drawing/2014/main" xmlns="" id="{CF775027-09FC-574D-BA21-20E28B8090FC}"/>
                  </a:ext>
                </a:extLst>
              </p:cNvPr>
              <p:cNvSpPr>
                <a:spLocks/>
              </p:cNvSpPr>
              <p:nvPr/>
            </p:nvSpPr>
            <p:spPr bwMode="auto">
              <a:xfrm>
                <a:off x="4757" y="1434"/>
                <a:ext cx="536" cy="659"/>
              </a:xfrm>
              <a:custGeom>
                <a:avLst/>
                <a:gdLst>
                  <a:gd name="T0" fmla="*/ 136 w 536"/>
                  <a:gd name="T1" fmla="*/ 397 h 659"/>
                  <a:gd name="T2" fmla="*/ 71 w 536"/>
                  <a:gd name="T3" fmla="*/ 375 h 659"/>
                  <a:gd name="T4" fmla="*/ 30 w 536"/>
                  <a:gd name="T5" fmla="*/ 336 h 659"/>
                  <a:gd name="T6" fmla="*/ 9 w 536"/>
                  <a:gd name="T7" fmla="*/ 283 h 659"/>
                  <a:gd name="T8" fmla="*/ 0 w 536"/>
                  <a:gd name="T9" fmla="*/ 223 h 659"/>
                  <a:gd name="T10" fmla="*/ 3 w 536"/>
                  <a:gd name="T11" fmla="*/ 159 h 659"/>
                  <a:gd name="T12" fmla="*/ 12 w 536"/>
                  <a:gd name="T13" fmla="*/ 99 h 659"/>
                  <a:gd name="T14" fmla="*/ 22 w 536"/>
                  <a:gd name="T15" fmla="*/ 45 h 659"/>
                  <a:gd name="T16" fmla="*/ 29 w 536"/>
                  <a:gd name="T17" fmla="*/ 0 h 659"/>
                  <a:gd name="T18" fmla="*/ 45 w 536"/>
                  <a:gd name="T19" fmla="*/ 9 h 659"/>
                  <a:gd name="T20" fmla="*/ 59 w 536"/>
                  <a:gd name="T21" fmla="*/ 16 h 659"/>
                  <a:gd name="T22" fmla="*/ 75 w 536"/>
                  <a:gd name="T23" fmla="*/ 22 h 659"/>
                  <a:gd name="T24" fmla="*/ 91 w 536"/>
                  <a:gd name="T25" fmla="*/ 26 h 659"/>
                  <a:gd name="T26" fmla="*/ 107 w 536"/>
                  <a:gd name="T27" fmla="*/ 31 h 659"/>
                  <a:gd name="T28" fmla="*/ 124 w 536"/>
                  <a:gd name="T29" fmla="*/ 34 h 659"/>
                  <a:gd name="T30" fmla="*/ 140 w 536"/>
                  <a:gd name="T31" fmla="*/ 36 h 659"/>
                  <a:gd name="T32" fmla="*/ 156 w 536"/>
                  <a:gd name="T33" fmla="*/ 38 h 659"/>
                  <a:gd name="T34" fmla="*/ 183 w 536"/>
                  <a:gd name="T35" fmla="*/ 38 h 659"/>
                  <a:gd name="T36" fmla="*/ 210 w 536"/>
                  <a:gd name="T37" fmla="*/ 38 h 659"/>
                  <a:gd name="T38" fmla="*/ 238 w 536"/>
                  <a:gd name="T39" fmla="*/ 36 h 659"/>
                  <a:gd name="T40" fmla="*/ 264 w 536"/>
                  <a:gd name="T41" fmla="*/ 33 h 659"/>
                  <a:gd name="T42" fmla="*/ 291 w 536"/>
                  <a:gd name="T43" fmla="*/ 29 h 659"/>
                  <a:gd name="T44" fmla="*/ 317 w 536"/>
                  <a:gd name="T45" fmla="*/ 26 h 659"/>
                  <a:gd name="T46" fmla="*/ 343 w 536"/>
                  <a:gd name="T47" fmla="*/ 24 h 659"/>
                  <a:gd name="T48" fmla="*/ 367 w 536"/>
                  <a:gd name="T49" fmla="*/ 22 h 659"/>
                  <a:gd name="T50" fmla="*/ 392 w 536"/>
                  <a:gd name="T51" fmla="*/ 22 h 659"/>
                  <a:gd name="T52" fmla="*/ 415 w 536"/>
                  <a:gd name="T53" fmla="*/ 26 h 659"/>
                  <a:gd name="T54" fmla="*/ 438 w 536"/>
                  <a:gd name="T55" fmla="*/ 29 h 659"/>
                  <a:gd name="T56" fmla="*/ 459 w 536"/>
                  <a:gd name="T57" fmla="*/ 36 h 659"/>
                  <a:gd name="T58" fmla="*/ 481 w 536"/>
                  <a:gd name="T59" fmla="*/ 48 h 659"/>
                  <a:gd name="T60" fmla="*/ 500 w 536"/>
                  <a:gd name="T61" fmla="*/ 62 h 659"/>
                  <a:gd name="T62" fmla="*/ 518 w 536"/>
                  <a:gd name="T63" fmla="*/ 81 h 659"/>
                  <a:gd name="T64" fmla="*/ 536 w 536"/>
                  <a:gd name="T65" fmla="*/ 103 h 659"/>
                  <a:gd name="T66" fmla="*/ 536 w 536"/>
                  <a:gd name="T67" fmla="*/ 659 h 659"/>
                  <a:gd name="T68" fmla="*/ 507 w 536"/>
                  <a:gd name="T69" fmla="*/ 634 h 659"/>
                  <a:gd name="T70" fmla="*/ 478 w 536"/>
                  <a:gd name="T71" fmla="*/ 613 h 659"/>
                  <a:gd name="T72" fmla="*/ 449 w 536"/>
                  <a:gd name="T73" fmla="*/ 598 h 659"/>
                  <a:gd name="T74" fmla="*/ 421 w 536"/>
                  <a:gd name="T75" fmla="*/ 587 h 659"/>
                  <a:gd name="T76" fmla="*/ 393 w 536"/>
                  <a:gd name="T77" fmla="*/ 579 h 659"/>
                  <a:gd name="T78" fmla="*/ 367 w 536"/>
                  <a:gd name="T79" fmla="*/ 574 h 659"/>
                  <a:gd name="T80" fmla="*/ 341 w 536"/>
                  <a:gd name="T81" fmla="*/ 569 h 659"/>
                  <a:gd name="T82" fmla="*/ 317 w 536"/>
                  <a:gd name="T83" fmla="*/ 563 h 659"/>
                  <a:gd name="T84" fmla="*/ 295 w 536"/>
                  <a:gd name="T85" fmla="*/ 557 h 659"/>
                  <a:gd name="T86" fmla="*/ 274 w 536"/>
                  <a:gd name="T87" fmla="*/ 550 h 659"/>
                  <a:gd name="T88" fmla="*/ 254 w 536"/>
                  <a:gd name="T89" fmla="*/ 538 h 659"/>
                  <a:gd name="T90" fmla="*/ 236 w 536"/>
                  <a:gd name="T91" fmla="*/ 522 h 659"/>
                  <a:gd name="T92" fmla="*/ 220 w 536"/>
                  <a:gd name="T93" fmla="*/ 502 h 659"/>
                  <a:gd name="T94" fmla="*/ 207 w 536"/>
                  <a:gd name="T95" fmla="*/ 476 h 659"/>
                  <a:gd name="T96" fmla="*/ 197 w 536"/>
                  <a:gd name="T97" fmla="*/ 442 h 659"/>
                  <a:gd name="T98" fmla="*/ 189 w 536"/>
                  <a:gd name="T99" fmla="*/ 399 h 659"/>
                  <a:gd name="T100" fmla="*/ 182 w 536"/>
                  <a:gd name="T101" fmla="*/ 399 h 659"/>
                  <a:gd name="T102" fmla="*/ 174 w 536"/>
                  <a:gd name="T103" fmla="*/ 399 h 659"/>
                  <a:gd name="T104" fmla="*/ 167 w 536"/>
                  <a:gd name="T105" fmla="*/ 399 h 659"/>
                  <a:gd name="T106" fmla="*/ 160 w 536"/>
                  <a:gd name="T107" fmla="*/ 399 h 659"/>
                  <a:gd name="T108" fmla="*/ 154 w 536"/>
                  <a:gd name="T109" fmla="*/ 399 h 659"/>
                  <a:gd name="T110" fmla="*/ 147 w 536"/>
                  <a:gd name="T111" fmla="*/ 399 h 659"/>
                  <a:gd name="T112" fmla="*/ 141 w 536"/>
                  <a:gd name="T113" fmla="*/ 397 h 659"/>
                  <a:gd name="T114" fmla="*/ 136 w 536"/>
                  <a:gd name="T115" fmla="*/ 397 h 6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36"/>
                  <a:gd name="T175" fmla="*/ 0 h 659"/>
                  <a:gd name="T176" fmla="*/ 536 w 536"/>
                  <a:gd name="T177" fmla="*/ 659 h 65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36" h="659">
                    <a:moveTo>
                      <a:pt x="136" y="397"/>
                    </a:moveTo>
                    <a:lnTo>
                      <a:pt x="71" y="375"/>
                    </a:lnTo>
                    <a:lnTo>
                      <a:pt x="30" y="336"/>
                    </a:lnTo>
                    <a:lnTo>
                      <a:pt x="9" y="283"/>
                    </a:lnTo>
                    <a:lnTo>
                      <a:pt x="0" y="223"/>
                    </a:lnTo>
                    <a:lnTo>
                      <a:pt x="3" y="159"/>
                    </a:lnTo>
                    <a:lnTo>
                      <a:pt x="12" y="99"/>
                    </a:lnTo>
                    <a:lnTo>
                      <a:pt x="22" y="45"/>
                    </a:lnTo>
                    <a:lnTo>
                      <a:pt x="29" y="0"/>
                    </a:lnTo>
                    <a:lnTo>
                      <a:pt x="45" y="9"/>
                    </a:lnTo>
                    <a:lnTo>
                      <a:pt x="59" y="16"/>
                    </a:lnTo>
                    <a:lnTo>
                      <a:pt x="75" y="22"/>
                    </a:lnTo>
                    <a:lnTo>
                      <a:pt x="91" y="26"/>
                    </a:lnTo>
                    <a:lnTo>
                      <a:pt x="107" y="31"/>
                    </a:lnTo>
                    <a:lnTo>
                      <a:pt x="124" y="34"/>
                    </a:lnTo>
                    <a:lnTo>
                      <a:pt x="140" y="36"/>
                    </a:lnTo>
                    <a:lnTo>
                      <a:pt x="156" y="38"/>
                    </a:lnTo>
                    <a:lnTo>
                      <a:pt x="183" y="38"/>
                    </a:lnTo>
                    <a:lnTo>
                      <a:pt x="210" y="38"/>
                    </a:lnTo>
                    <a:lnTo>
                      <a:pt x="238" y="36"/>
                    </a:lnTo>
                    <a:lnTo>
                      <a:pt x="264" y="33"/>
                    </a:lnTo>
                    <a:lnTo>
                      <a:pt x="291" y="29"/>
                    </a:lnTo>
                    <a:lnTo>
                      <a:pt x="317" y="26"/>
                    </a:lnTo>
                    <a:lnTo>
                      <a:pt x="343" y="24"/>
                    </a:lnTo>
                    <a:lnTo>
                      <a:pt x="367" y="22"/>
                    </a:lnTo>
                    <a:lnTo>
                      <a:pt x="392" y="22"/>
                    </a:lnTo>
                    <a:lnTo>
                      <a:pt x="415" y="26"/>
                    </a:lnTo>
                    <a:lnTo>
                      <a:pt x="438" y="29"/>
                    </a:lnTo>
                    <a:lnTo>
                      <a:pt x="459" y="36"/>
                    </a:lnTo>
                    <a:lnTo>
                      <a:pt x="481" y="48"/>
                    </a:lnTo>
                    <a:lnTo>
                      <a:pt x="500" y="62"/>
                    </a:lnTo>
                    <a:lnTo>
                      <a:pt x="518" y="81"/>
                    </a:lnTo>
                    <a:lnTo>
                      <a:pt x="536" y="103"/>
                    </a:lnTo>
                    <a:lnTo>
                      <a:pt x="536" y="659"/>
                    </a:lnTo>
                    <a:lnTo>
                      <a:pt x="507" y="634"/>
                    </a:lnTo>
                    <a:lnTo>
                      <a:pt x="478" y="613"/>
                    </a:lnTo>
                    <a:lnTo>
                      <a:pt x="449" y="598"/>
                    </a:lnTo>
                    <a:lnTo>
                      <a:pt x="421" y="587"/>
                    </a:lnTo>
                    <a:lnTo>
                      <a:pt x="393" y="579"/>
                    </a:lnTo>
                    <a:lnTo>
                      <a:pt x="367" y="574"/>
                    </a:lnTo>
                    <a:lnTo>
                      <a:pt x="341" y="569"/>
                    </a:lnTo>
                    <a:lnTo>
                      <a:pt x="317" y="563"/>
                    </a:lnTo>
                    <a:lnTo>
                      <a:pt x="295" y="557"/>
                    </a:lnTo>
                    <a:lnTo>
                      <a:pt x="274" y="550"/>
                    </a:lnTo>
                    <a:lnTo>
                      <a:pt x="254" y="538"/>
                    </a:lnTo>
                    <a:lnTo>
                      <a:pt x="236" y="522"/>
                    </a:lnTo>
                    <a:lnTo>
                      <a:pt x="220" y="502"/>
                    </a:lnTo>
                    <a:lnTo>
                      <a:pt x="207" y="476"/>
                    </a:lnTo>
                    <a:lnTo>
                      <a:pt x="197" y="442"/>
                    </a:lnTo>
                    <a:lnTo>
                      <a:pt x="189" y="399"/>
                    </a:lnTo>
                    <a:lnTo>
                      <a:pt x="182" y="399"/>
                    </a:lnTo>
                    <a:lnTo>
                      <a:pt x="174" y="399"/>
                    </a:lnTo>
                    <a:lnTo>
                      <a:pt x="167" y="399"/>
                    </a:lnTo>
                    <a:lnTo>
                      <a:pt x="160" y="399"/>
                    </a:lnTo>
                    <a:lnTo>
                      <a:pt x="154" y="399"/>
                    </a:lnTo>
                    <a:lnTo>
                      <a:pt x="147" y="399"/>
                    </a:lnTo>
                    <a:lnTo>
                      <a:pt x="141" y="397"/>
                    </a:lnTo>
                    <a:lnTo>
                      <a:pt x="136" y="3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09" name="Freeform 56">
                <a:extLst>
                  <a:ext uri="{FF2B5EF4-FFF2-40B4-BE49-F238E27FC236}">
                    <a16:creationId xmlns:a16="http://schemas.microsoft.com/office/drawing/2014/main" xmlns="" id="{6B8F5703-A39F-524C-8353-72E98355BF19}"/>
                  </a:ext>
                </a:extLst>
              </p:cNvPr>
              <p:cNvSpPr>
                <a:spLocks/>
              </p:cNvSpPr>
              <p:nvPr/>
            </p:nvSpPr>
            <p:spPr bwMode="auto">
              <a:xfrm>
                <a:off x="4763" y="1765"/>
                <a:ext cx="232" cy="215"/>
              </a:xfrm>
              <a:custGeom>
                <a:avLst/>
                <a:gdLst>
                  <a:gd name="T0" fmla="*/ 0 w 232"/>
                  <a:gd name="T1" fmla="*/ 0 h 215"/>
                  <a:gd name="T2" fmla="*/ 11 w 232"/>
                  <a:gd name="T3" fmla="*/ 18 h 215"/>
                  <a:gd name="T4" fmla="*/ 26 w 232"/>
                  <a:gd name="T5" fmla="*/ 36 h 215"/>
                  <a:gd name="T6" fmla="*/ 43 w 232"/>
                  <a:gd name="T7" fmla="*/ 51 h 215"/>
                  <a:gd name="T8" fmla="*/ 63 w 232"/>
                  <a:gd name="T9" fmla="*/ 63 h 215"/>
                  <a:gd name="T10" fmla="*/ 88 w 232"/>
                  <a:gd name="T11" fmla="*/ 75 h 215"/>
                  <a:gd name="T12" fmla="*/ 112 w 232"/>
                  <a:gd name="T13" fmla="*/ 82 h 215"/>
                  <a:gd name="T14" fmla="*/ 141 w 232"/>
                  <a:gd name="T15" fmla="*/ 87 h 215"/>
                  <a:gd name="T16" fmla="*/ 170 w 232"/>
                  <a:gd name="T17" fmla="*/ 87 h 215"/>
                  <a:gd name="T18" fmla="*/ 171 w 232"/>
                  <a:gd name="T19" fmla="*/ 101 h 215"/>
                  <a:gd name="T20" fmla="*/ 174 w 232"/>
                  <a:gd name="T21" fmla="*/ 118 h 215"/>
                  <a:gd name="T22" fmla="*/ 178 w 232"/>
                  <a:gd name="T23" fmla="*/ 133 h 215"/>
                  <a:gd name="T24" fmla="*/ 184 w 232"/>
                  <a:gd name="T25" fmla="*/ 150 h 215"/>
                  <a:gd name="T26" fmla="*/ 191 w 232"/>
                  <a:gd name="T27" fmla="*/ 169 h 215"/>
                  <a:gd name="T28" fmla="*/ 203 w 232"/>
                  <a:gd name="T29" fmla="*/ 184 h 215"/>
                  <a:gd name="T30" fmla="*/ 216 w 232"/>
                  <a:gd name="T31" fmla="*/ 202 h 215"/>
                  <a:gd name="T32" fmla="*/ 232 w 232"/>
                  <a:gd name="T33" fmla="*/ 215 h 215"/>
                  <a:gd name="T34" fmla="*/ 209 w 232"/>
                  <a:gd name="T35" fmla="*/ 210 h 215"/>
                  <a:gd name="T36" fmla="*/ 187 w 232"/>
                  <a:gd name="T37" fmla="*/ 205 h 215"/>
                  <a:gd name="T38" fmla="*/ 167 w 232"/>
                  <a:gd name="T39" fmla="*/ 198 h 215"/>
                  <a:gd name="T40" fmla="*/ 147 w 232"/>
                  <a:gd name="T41" fmla="*/ 190 h 215"/>
                  <a:gd name="T42" fmla="*/ 127 w 232"/>
                  <a:gd name="T43" fmla="*/ 179 h 215"/>
                  <a:gd name="T44" fmla="*/ 109 w 232"/>
                  <a:gd name="T45" fmla="*/ 169 h 215"/>
                  <a:gd name="T46" fmla="*/ 92 w 232"/>
                  <a:gd name="T47" fmla="*/ 157 h 215"/>
                  <a:gd name="T48" fmla="*/ 76 w 232"/>
                  <a:gd name="T49" fmla="*/ 143 h 215"/>
                  <a:gd name="T50" fmla="*/ 62 w 232"/>
                  <a:gd name="T51" fmla="*/ 130 h 215"/>
                  <a:gd name="T52" fmla="*/ 47 w 232"/>
                  <a:gd name="T53" fmla="*/ 114 h 215"/>
                  <a:gd name="T54" fmla="*/ 36 w 232"/>
                  <a:gd name="T55" fmla="*/ 99 h 215"/>
                  <a:gd name="T56" fmla="*/ 26 w 232"/>
                  <a:gd name="T57" fmla="*/ 80 h 215"/>
                  <a:gd name="T58" fmla="*/ 17 w 232"/>
                  <a:gd name="T59" fmla="*/ 63 h 215"/>
                  <a:gd name="T60" fmla="*/ 10 w 232"/>
                  <a:gd name="T61" fmla="*/ 42 h 215"/>
                  <a:gd name="T62" fmla="*/ 4 w 232"/>
                  <a:gd name="T63" fmla="*/ 22 h 215"/>
                  <a:gd name="T64" fmla="*/ 0 w 232"/>
                  <a:gd name="T65" fmla="*/ 0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
                  <a:gd name="T100" fmla="*/ 0 h 215"/>
                  <a:gd name="T101" fmla="*/ 232 w 232"/>
                  <a:gd name="T102" fmla="*/ 215 h 2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 h="215">
                    <a:moveTo>
                      <a:pt x="0" y="0"/>
                    </a:moveTo>
                    <a:lnTo>
                      <a:pt x="11" y="18"/>
                    </a:lnTo>
                    <a:lnTo>
                      <a:pt x="26" y="36"/>
                    </a:lnTo>
                    <a:lnTo>
                      <a:pt x="43" y="51"/>
                    </a:lnTo>
                    <a:lnTo>
                      <a:pt x="63" y="63"/>
                    </a:lnTo>
                    <a:lnTo>
                      <a:pt x="88" y="75"/>
                    </a:lnTo>
                    <a:lnTo>
                      <a:pt x="112" y="82"/>
                    </a:lnTo>
                    <a:lnTo>
                      <a:pt x="141" y="87"/>
                    </a:lnTo>
                    <a:lnTo>
                      <a:pt x="170" y="87"/>
                    </a:lnTo>
                    <a:lnTo>
                      <a:pt x="171" y="101"/>
                    </a:lnTo>
                    <a:lnTo>
                      <a:pt x="174" y="118"/>
                    </a:lnTo>
                    <a:lnTo>
                      <a:pt x="178" y="133"/>
                    </a:lnTo>
                    <a:lnTo>
                      <a:pt x="184" y="150"/>
                    </a:lnTo>
                    <a:lnTo>
                      <a:pt x="191" y="169"/>
                    </a:lnTo>
                    <a:lnTo>
                      <a:pt x="203" y="184"/>
                    </a:lnTo>
                    <a:lnTo>
                      <a:pt x="216" y="202"/>
                    </a:lnTo>
                    <a:lnTo>
                      <a:pt x="232" y="215"/>
                    </a:lnTo>
                    <a:lnTo>
                      <a:pt x="209" y="210"/>
                    </a:lnTo>
                    <a:lnTo>
                      <a:pt x="187" y="205"/>
                    </a:lnTo>
                    <a:lnTo>
                      <a:pt x="167" y="198"/>
                    </a:lnTo>
                    <a:lnTo>
                      <a:pt x="147" y="190"/>
                    </a:lnTo>
                    <a:lnTo>
                      <a:pt x="127" y="179"/>
                    </a:lnTo>
                    <a:lnTo>
                      <a:pt x="109" y="169"/>
                    </a:lnTo>
                    <a:lnTo>
                      <a:pt x="92" y="157"/>
                    </a:lnTo>
                    <a:lnTo>
                      <a:pt x="76" y="143"/>
                    </a:lnTo>
                    <a:lnTo>
                      <a:pt x="62" y="130"/>
                    </a:lnTo>
                    <a:lnTo>
                      <a:pt x="47" y="114"/>
                    </a:lnTo>
                    <a:lnTo>
                      <a:pt x="36" y="99"/>
                    </a:lnTo>
                    <a:lnTo>
                      <a:pt x="26" y="80"/>
                    </a:lnTo>
                    <a:lnTo>
                      <a:pt x="17" y="63"/>
                    </a:lnTo>
                    <a:lnTo>
                      <a:pt x="10" y="42"/>
                    </a:lnTo>
                    <a:lnTo>
                      <a:pt x="4"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10" name="Freeform 57">
                <a:extLst>
                  <a:ext uri="{FF2B5EF4-FFF2-40B4-BE49-F238E27FC236}">
                    <a16:creationId xmlns:a16="http://schemas.microsoft.com/office/drawing/2014/main" xmlns="" id="{A6CACC92-6912-694C-BDE0-F7FD5A985A85}"/>
                  </a:ext>
                </a:extLst>
              </p:cNvPr>
              <p:cNvSpPr>
                <a:spLocks/>
              </p:cNvSpPr>
              <p:nvPr/>
            </p:nvSpPr>
            <p:spPr bwMode="auto">
              <a:xfrm>
                <a:off x="4628" y="1456"/>
                <a:ext cx="493" cy="634"/>
              </a:xfrm>
              <a:custGeom>
                <a:avLst/>
                <a:gdLst>
                  <a:gd name="T0" fmla="*/ 123 w 493"/>
                  <a:gd name="T1" fmla="*/ 0 h 634"/>
                  <a:gd name="T2" fmla="*/ 138 w 493"/>
                  <a:gd name="T3" fmla="*/ 4 h 634"/>
                  <a:gd name="T4" fmla="*/ 34 w 493"/>
                  <a:gd name="T5" fmla="*/ 500 h 634"/>
                  <a:gd name="T6" fmla="*/ 46 w 493"/>
                  <a:gd name="T7" fmla="*/ 528 h 634"/>
                  <a:gd name="T8" fmla="*/ 62 w 493"/>
                  <a:gd name="T9" fmla="*/ 550 h 634"/>
                  <a:gd name="T10" fmla="*/ 79 w 493"/>
                  <a:gd name="T11" fmla="*/ 569 h 634"/>
                  <a:gd name="T12" fmla="*/ 100 w 493"/>
                  <a:gd name="T13" fmla="*/ 581 h 634"/>
                  <a:gd name="T14" fmla="*/ 123 w 493"/>
                  <a:gd name="T15" fmla="*/ 589 h 634"/>
                  <a:gd name="T16" fmla="*/ 148 w 493"/>
                  <a:gd name="T17" fmla="*/ 594 h 634"/>
                  <a:gd name="T18" fmla="*/ 174 w 493"/>
                  <a:gd name="T19" fmla="*/ 598 h 634"/>
                  <a:gd name="T20" fmla="*/ 201 w 493"/>
                  <a:gd name="T21" fmla="*/ 596 h 634"/>
                  <a:gd name="T22" fmla="*/ 229 w 493"/>
                  <a:gd name="T23" fmla="*/ 593 h 634"/>
                  <a:gd name="T24" fmla="*/ 257 w 493"/>
                  <a:gd name="T25" fmla="*/ 589 h 634"/>
                  <a:gd name="T26" fmla="*/ 285 w 493"/>
                  <a:gd name="T27" fmla="*/ 582 h 634"/>
                  <a:gd name="T28" fmla="*/ 312 w 493"/>
                  <a:gd name="T29" fmla="*/ 576 h 634"/>
                  <a:gd name="T30" fmla="*/ 339 w 493"/>
                  <a:gd name="T31" fmla="*/ 569 h 634"/>
                  <a:gd name="T32" fmla="*/ 364 w 493"/>
                  <a:gd name="T33" fmla="*/ 562 h 634"/>
                  <a:gd name="T34" fmla="*/ 388 w 493"/>
                  <a:gd name="T35" fmla="*/ 555 h 634"/>
                  <a:gd name="T36" fmla="*/ 410 w 493"/>
                  <a:gd name="T37" fmla="*/ 550 h 634"/>
                  <a:gd name="T38" fmla="*/ 420 w 493"/>
                  <a:gd name="T39" fmla="*/ 552 h 634"/>
                  <a:gd name="T40" fmla="*/ 430 w 493"/>
                  <a:gd name="T41" fmla="*/ 553 h 634"/>
                  <a:gd name="T42" fmla="*/ 440 w 493"/>
                  <a:gd name="T43" fmla="*/ 553 h 634"/>
                  <a:gd name="T44" fmla="*/ 450 w 493"/>
                  <a:gd name="T45" fmla="*/ 555 h 634"/>
                  <a:gd name="T46" fmla="*/ 459 w 493"/>
                  <a:gd name="T47" fmla="*/ 558 h 634"/>
                  <a:gd name="T48" fmla="*/ 469 w 493"/>
                  <a:gd name="T49" fmla="*/ 560 h 634"/>
                  <a:gd name="T50" fmla="*/ 480 w 493"/>
                  <a:gd name="T51" fmla="*/ 564 h 634"/>
                  <a:gd name="T52" fmla="*/ 493 w 493"/>
                  <a:gd name="T53" fmla="*/ 567 h 634"/>
                  <a:gd name="T54" fmla="*/ 455 w 493"/>
                  <a:gd name="T55" fmla="*/ 567 h 634"/>
                  <a:gd name="T56" fmla="*/ 417 w 493"/>
                  <a:gd name="T57" fmla="*/ 570 h 634"/>
                  <a:gd name="T58" fmla="*/ 384 w 493"/>
                  <a:gd name="T59" fmla="*/ 576 h 634"/>
                  <a:gd name="T60" fmla="*/ 354 w 493"/>
                  <a:gd name="T61" fmla="*/ 582 h 634"/>
                  <a:gd name="T62" fmla="*/ 325 w 493"/>
                  <a:gd name="T63" fmla="*/ 591 h 634"/>
                  <a:gd name="T64" fmla="*/ 298 w 493"/>
                  <a:gd name="T65" fmla="*/ 600 h 634"/>
                  <a:gd name="T66" fmla="*/ 270 w 493"/>
                  <a:gd name="T67" fmla="*/ 608 h 634"/>
                  <a:gd name="T68" fmla="*/ 244 w 493"/>
                  <a:gd name="T69" fmla="*/ 617 h 634"/>
                  <a:gd name="T70" fmla="*/ 218 w 493"/>
                  <a:gd name="T71" fmla="*/ 624 h 634"/>
                  <a:gd name="T72" fmla="*/ 193 w 493"/>
                  <a:gd name="T73" fmla="*/ 630 h 634"/>
                  <a:gd name="T74" fmla="*/ 165 w 493"/>
                  <a:gd name="T75" fmla="*/ 634 h 634"/>
                  <a:gd name="T76" fmla="*/ 136 w 493"/>
                  <a:gd name="T77" fmla="*/ 634 h 634"/>
                  <a:gd name="T78" fmla="*/ 106 w 493"/>
                  <a:gd name="T79" fmla="*/ 632 h 634"/>
                  <a:gd name="T80" fmla="*/ 73 w 493"/>
                  <a:gd name="T81" fmla="*/ 625 h 634"/>
                  <a:gd name="T82" fmla="*/ 39 w 493"/>
                  <a:gd name="T83" fmla="*/ 613 h 634"/>
                  <a:gd name="T84" fmla="*/ 0 w 493"/>
                  <a:gd name="T85" fmla="*/ 598 h 634"/>
                  <a:gd name="T86" fmla="*/ 123 w 493"/>
                  <a:gd name="T87" fmla="*/ 0 h 6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93"/>
                  <a:gd name="T133" fmla="*/ 0 h 634"/>
                  <a:gd name="T134" fmla="*/ 493 w 493"/>
                  <a:gd name="T135" fmla="*/ 634 h 63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93" h="634">
                    <a:moveTo>
                      <a:pt x="123" y="0"/>
                    </a:moveTo>
                    <a:lnTo>
                      <a:pt x="138" y="4"/>
                    </a:lnTo>
                    <a:lnTo>
                      <a:pt x="34" y="500"/>
                    </a:lnTo>
                    <a:lnTo>
                      <a:pt x="46" y="528"/>
                    </a:lnTo>
                    <a:lnTo>
                      <a:pt x="62" y="550"/>
                    </a:lnTo>
                    <a:lnTo>
                      <a:pt x="79" y="569"/>
                    </a:lnTo>
                    <a:lnTo>
                      <a:pt x="100" y="581"/>
                    </a:lnTo>
                    <a:lnTo>
                      <a:pt x="123" y="589"/>
                    </a:lnTo>
                    <a:lnTo>
                      <a:pt x="148" y="594"/>
                    </a:lnTo>
                    <a:lnTo>
                      <a:pt x="174" y="598"/>
                    </a:lnTo>
                    <a:lnTo>
                      <a:pt x="201" y="596"/>
                    </a:lnTo>
                    <a:lnTo>
                      <a:pt x="229" y="593"/>
                    </a:lnTo>
                    <a:lnTo>
                      <a:pt x="257" y="589"/>
                    </a:lnTo>
                    <a:lnTo>
                      <a:pt x="285" y="582"/>
                    </a:lnTo>
                    <a:lnTo>
                      <a:pt x="312" y="576"/>
                    </a:lnTo>
                    <a:lnTo>
                      <a:pt x="339" y="569"/>
                    </a:lnTo>
                    <a:lnTo>
                      <a:pt x="364" y="562"/>
                    </a:lnTo>
                    <a:lnTo>
                      <a:pt x="388" y="555"/>
                    </a:lnTo>
                    <a:lnTo>
                      <a:pt x="410" y="550"/>
                    </a:lnTo>
                    <a:lnTo>
                      <a:pt x="420" y="552"/>
                    </a:lnTo>
                    <a:lnTo>
                      <a:pt x="430" y="553"/>
                    </a:lnTo>
                    <a:lnTo>
                      <a:pt x="440" y="553"/>
                    </a:lnTo>
                    <a:lnTo>
                      <a:pt x="450" y="555"/>
                    </a:lnTo>
                    <a:lnTo>
                      <a:pt x="459" y="558"/>
                    </a:lnTo>
                    <a:lnTo>
                      <a:pt x="469" y="560"/>
                    </a:lnTo>
                    <a:lnTo>
                      <a:pt x="480" y="564"/>
                    </a:lnTo>
                    <a:lnTo>
                      <a:pt x="493" y="567"/>
                    </a:lnTo>
                    <a:lnTo>
                      <a:pt x="455" y="567"/>
                    </a:lnTo>
                    <a:lnTo>
                      <a:pt x="417" y="570"/>
                    </a:lnTo>
                    <a:lnTo>
                      <a:pt x="384" y="576"/>
                    </a:lnTo>
                    <a:lnTo>
                      <a:pt x="354" y="582"/>
                    </a:lnTo>
                    <a:lnTo>
                      <a:pt x="325" y="591"/>
                    </a:lnTo>
                    <a:lnTo>
                      <a:pt x="298" y="600"/>
                    </a:lnTo>
                    <a:lnTo>
                      <a:pt x="270" y="608"/>
                    </a:lnTo>
                    <a:lnTo>
                      <a:pt x="244" y="617"/>
                    </a:lnTo>
                    <a:lnTo>
                      <a:pt x="218" y="624"/>
                    </a:lnTo>
                    <a:lnTo>
                      <a:pt x="193" y="630"/>
                    </a:lnTo>
                    <a:lnTo>
                      <a:pt x="165" y="634"/>
                    </a:lnTo>
                    <a:lnTo>
                      <a:pt x="136" y="634"/>
                    </a:lnTo>
                    <a:lnTo>
                      <a:pt x="106" y="632"/>
                    </a:lnTo>
                    <a:lnTo>
                      <a:pt x="73" y="625"/>
                    </a:lnTo>
                    <a:lnTo>
                      <a:pt x="39" y="613"/>
                    </a:lnTo>
                    <a:lnTo>
                      <a:pt x="0" y="598"/>
                    </a:lnTo>
                    <a:lnTo>
                      <a:pt x="1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11" name="Freeform 58">
                <a:extLst>
                  <a:ext uri="{FF2B5EF4-FFF2-40B4-BE49-F238E27FC236}">
                    <a16:creationId xmlns:a16="http://schemas.microsoft.com/office/drawing/2014/main" xmlns="" id="{FEE48438-890F-5047-8260-B88E9D473647}"/>
                  </a:ext>
                </a:extLst>
              </p:cNvPr>
              <p:cNvSpPr>
                <a:spLocks/>
              </p:cNvSpPr>
              <p:nvPr/>
            </p:nvSpPr>
            <p:spPr bwMode="auto">
              <a:xfrm>
                <a:off x="5304" y="1438"/>
                <a:ext cx="173" cy="666"/>
              </a:xfrm>
              <a:custGeom>
                <a:avLst/>
                <a:gdLst>
                  <a:gd name="T0" fmla="*/ 0 w 173"/>
                  <a:gd name="T1" fmla="*/ 111 h 666"/>
                  <a:gd name="T2" fmla="*/ 28 w 173"/>
                  <a:gd name="T3" fmla="*/ 82 h 666"/>
                  <a:gd name="T4" fmla="*/ 52 w 173"/>
                  <a:gd name="T5" fmla="*/ 58 h 666"/>
                  <a:gd name="T6" fmla="*/ 75 w 173"/>
                  <a:gd name="T7" fmla="*/ 39 h 666"/>
                  <a:gd name="T8" fmla="*/ 97 w 173"/>
                  <a:gd name="T9" fmla="*/ 24 h 666"/>
                  <a:gd name="T10" fmla="*/ 117 w 173"/>
                  <a:gd name="T11" fmla="*/ 13 h 666"/>
                  <a:gd name="T12" fmla="*/ 137 w 173"/>
                  <a:gd name="T13" fmla="*/ 5 h 666"/>
                  <a:gd name="T14" fmla="*/ 156 w 173"/>
                  <a:gd name="T15" fmla="*/ 1 h 666"/>
                  <a:gd name="T16" fmla="*/ 173 w 173"/>
                  <a:gd name="T17" fmla="*/ 0 h 666"/>
                  <a:gd name="T18" fmla="*/ 173 w 173"/>
                  <a:gd name="T19" fmla="*/ 573 h 666"/>
                  <a:gd name="T20" fmla="*/ 153 w 173"/>
                  <a:gd name="T21" fmla="*/ 576 h 666"/>
                  <a:gd name="T22" fmla="*/ 133 w 173"/>
                  <a:gd name="T23" fmla="*/ 582 h 666"/>
                  <a:gd name="T24" fmla="*/ 111 w 173"/>
                  <a:gd name="T25" fmla="*/ 590 h 666"/>
                  <a:gd name="T26" fmla="*/ 89 w 173"/>
                  <a:gd name="T27" fmla="*/ 599 h 666"/>
                  <a:gd name="T28" fmla="*/ 68 w 173"/>
                  <a:gd name="T29" fmla="*/ 611 h 666"/>
                  <a:gd name="T30" fmla="*/ 45 w 173"/>
                  <a:gd name="T31" fmla="*/ 626 h 666"/>
                  <a:gd name="T32" fmla="*/ 23 w 173"/>
                  <a:gd name="T33" fmla="*/ 645 h 666"/>
                  <a:gd name="T34" fmla="*/ 0 w 173"/>
                  <a:gd name="T35" fmla="*/ 666 h 666"/>
                  <a:gd name="T36" fmla="*/ 0 w 173"/>
                  <a:gd name="T37" fmla="*/ 111 h 6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3"/>
                  <a:gd name="T58" fmla="*/ 0 h 666"/>
                  <a:gd name="T59" fmla="*/ 173 w 173"/>
                  <a:gd name="T60" fmla="*/ 666 h 6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3" h="666">
                    <a:moveTo>
                      <a:pt x="0" y="111"/>
                    </a:moveTo>
                    <a:lnTo>
                      <a:pt x="28" y="82"/>
                    </a:lnTo>
                    <a:lnTo>
                      <a:pt x="52" y="58"/>
                    </a:lnTo>
                    <a:lnTo>
                      <a:pt x="75" y="39"/>
                    </a:lnTo>
                    <a:lnTo>
                      <a:pt x="97" y="24"/>
                    </a:lnTo>
                    <a:lnTo>
                      <a:pt x="117" y="13"/>
                    </a:lnTo>
                    <a:lnTo>
                      <a:pt x="137" y="5"/>
                    </a:lnTo>
                    <a:lnTo>
                      <a:pt x="156" y="1"/>
                    </a:lnTo>
                    <a:lnTo>
                      <a:pt x="173" y="0"/>
                    </a:lnTo>
                    <a:lnTo>
                      <a:pt x="173" y="573"/>
                    </a:lnTo>
                    <a:lnTo>
                      <a:pt x="153" y="576"/>
                    </a:lnTo>
                    <a:lnTo>
                      <a:pt x="133" y="582"/>
                    </a:lnTo>
                    <a:lnTo>
                      <a:pt x="111" y="590"/>
                    </a:lnTo>
                    <a:lnTo>
                      <a:pt x="89" y="599"/>
                    </a:lnTo>
                    <a:lnTo>
                      <a:pt x="68" y="611"/>
                    </a:lnTo>
                    <a:lnTo>
                      <a:pt x="45" y="626"/>
                    </a:lnTo>
                    <a:lnTo>
                      <a:pt x="23" y="645"/>
                    </a:lnTo>
                    <a:lnTo>
                      <a:pt x="0" y="666"/>
                    </a:lnTo>
                    <a:lnTo>
                      <a:pt x="0" y="11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12" name="Freeform 59">
                <a:extLst>
                  <a:ext uri="{FF2B5EF4-FFF2-40B4-BE49-F238E27FC236}">
                    <a16:creationId xmlns:a16="http://schemas.microsoft.com/office/drawing/2014/main" xmlns="" id="{0E6F76EE-AA4E-E043-9908-0813D9B0BA41}"/>
                  </a:ext>
                </a:extLst>
              </p:cNvPr>
              <p:cNvSpPr>
                <a:spLocks/>
              </p:cNvSpPr>
              <p:nvPr/>
            </p:nvSpPr>
            <p:spPr bwMode="auto">
              <a:xfrm>
                <a:off x="4757" y="1434"/>
                <a:ext cx="156" cy="397"/>
              </a:xfrm>
              <a:custGeom>
                <a:avLst/>
                <a:gdLst>
                  <a:gd name="T0" fmla="*/ 156 w 156"/>
                  <a:gd name="T1" fmla="*/ 38 h 397"/>
                  <a:gd name="T2" fmla="*/ 140 w 156"/>
                  <a:gd name="T3" fmla="*/ 36 h 397"/>
                  <a:gd name="T4" fmla="*/ 124 w 156"/>
                  <a:gd name="T5" fmla="*/ 34 h 397"/>
                  <a:gd name="T6" fmla="*/ 107 w 156"/>
                  <a:gd name="T7" fmla="*/ 31 h 397"/>
                  <a:gd name="T8" fmla="*/ 91 w 156"/>
                  <a:gd name="T9" fmla="*/ 26 h 397"/>
                  <a:gd name="T10" fmla="*/ 75 w 156"/>
                  <a:gd name="T11" fmla="*/ 22 h 397"/>
                  <a:gd name="T12" fmla="*/ 59 w 156"/>
                  <a:gd name="T13" fmla="*/ 16 h 397"/>
                  <a:gd name="T14" fmla="*/ 45 w 156"/>
                  <a:gd name="T15" fmla="*/ 9 h 397"/>
                  <a:gd name="T16" fmla="*/ 29 w 156"/>
                  <a:gd name="T17" fmla="*/ 0 h 397"/>
                  <a:gd name="T18" fmla="*/ 22 w 156"/>
                  <a:gd name="T19" fmla="*/ 45 h 397"/>
                  <a:gd name="T20" fmla="*/ 12 w 156"/>
                  <a:gd name="T21" fmla="*/ 99 h 397"/>
                  <a:gd name="T22" fmla="*/ 3 w 156"/>
                  <a:gd name="T23" fmla="*/ 159 h 397"/>
                  <a:gd name="T24" fmla="*/ 0 w 156"/>
                  <a:gd name="T25" fmla="*/ 223 h 397"/>
                  <a:gd name="T26" fmla="*/ 9 w 156"/>
                  <a:gd name="T27" fmla="*/ 283 h 397"/>
                  <a:gd name="T28" fmla="*/ 30 w 156"/>
                  <a:gd name="T29" fmla="*/ 336 h 397"/>
                  <a:gd name="T30" fmla="*/ 71 w 156"/>
                  <a:gd name="T31" fmla="*/ 375 h 397"/>
                  <a:gd name="T32" fmla="*/ 136 w 156"/>
                  <a:gd name="T33" fmla="*/ 397 h 397"/>
                  <a:gd name="T34" fmla="*/ 156 w 156"/>
                  <a:gd name="T35" fmla="*/ 38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397"/>
                  <a:gd name="T56" fmla="*/ 156 w 156"/>
                  <a:gd name="T57" fmla="*/ 397 h 3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397">
                    <a:moveTo>
                      <a:pt x="156" y="38"/>
                    </a:moveTo>
                    <a:lnTo>
                      <a:pt x="140" y="36"/>
                    </a:lnTo>
                    <a:lnTo>
                      <a:pt x="124" y="34"/>
                    </a:lnTo>
                    <a:lnTo>
                      <a:pt x="107" y="31"/>
                    </a:lnTo>
                    <a:lnTo>
                      <a:pt x="91" y="26"/>
                    </a:lnTo>
                    <a:lnTo>
                      <a:pt x="75" y="22"/>
                    </a:lnTo>
                    <a:lnTo>
                      <a:pt x="59" y="16"/>
                    </a:lnTo>
                    <a:lnTo>
                      <a:pt x="45" y="9"/>
                    </a:lnTo>
                    <a:lnTo>
                      <a:pt x="29" y="0"/>
                    </a:lnTo>
                    <a:lnTo>
                      <a:pt x="22" y="45"/>
                    </a:lnTo>
                    <a:lnTo>
                      <a:pt x="12" y="99"/>
                    </a:lnTo>
                    <a:lnTo>
                      <a:pt x="3" y="159"/>
                    </a:lnTo>
                    <a:lnTo>
                      <a:pt x="0" y="223"/>
                    </a:lnTo>
                    <a:lnTo>
                      <a:pt x="9" y="283"/>
                    </a:lnTo>
                    <a:lnTo>
                      <a:pt x="30" y="336"/>
                    </a:lnTo>
                    <a:lnTo>
                      <a:pt x="71" y="375"/>
                    </a:lnTo>
                    <a:lnTo>
                      <a:pt x="136" y="397"/>
                    </a:lnTo>
                    <a:lnTo>
                      <a:pt x="156" y="3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213" name="Freeform 60">
                <a:extLst>
                  <a:ext uri="{FF2B5EF4-FFF2-40B4-BE49-F238E27FC236}">
                    <a16:creationId xmlns:a16="http://schemas.microsoft.com/office/drawing/2014/main" xmlns="" id="{BF740419-B02B-AB49-AD88-560C9D21126B}"/>
                  </a:ext>
                </a:extLst>
              </p:cNvPr>
              <p:cNvSpPr>
                <a:spLocks/>
              </p:cNvSpPr>
              <p:nvPr/>
            </p:nvSpPr>
            <p:spPr bwMode="auto">
              <a:xfrm>
                <a:off x="4678" y="1638"/>
                <a:ext cx="346" cy="399"/>
              </a:xfrm>
              <a:custGeom>
                <a:avLst/>
                <a:gdLst>
                  <a:gd name="T0" fmla="*/ 66 w 346"/>
                  <a:gd name="T1" fmla="*/ 0 h 399"/>
                  <a:gd name="T2" fmla="*/ 62 w 346"/>
                  <a:gd name="T3" fmla="*/ 24 h 399"/>
                  <a:gd name="T4" fmla="*/ 53 w 346"/>
                  <a:gd name="T5" fmla="*/ 65 h 399"/>
                  <a:gd name="T6" fmla="*/ 42 w 346"/>
                  <a:gd name="T7" fmla="*/ 116 h 399"/>
                  <a:gd name="T8" fmla="*/ 30 w 346"/>
                  <a:gd name="T9" fmla="*/ 173 h 399"/>
                  <a:gd name="T10" fmla="*/ 19 w 346"/>
                  <a:gd name="T11" fmla="*/ 226 h 399"/>
                  <a:gd name="T12" fmla="*/ 9 w 346"/>
                  <a:gd name="T13" fmla="*/ 272 h 399"/>
                  <a:gd name="T14" fmla="*/ 3 w 346"/>
                  <a:gd name="T15" fmla="*/ 305 h 399"/>
                  <a:gd name="T16" fmla="*/ 0 w 346"/>
                  <a:gd name="T17" fmla="*/ 317 h 399"/>
                  <a:gd name="T18" fmla="*/ 12 w 346"/>
                  <a:gd name="T19" fmla="*/ 342 h 399"/>
                  <a:gd name="T20" fmla="*/ 27 w 346"/>
                  <a:gd name="T21" fmla="*/ 363 h 399"/>
                  <a:gd name="T22" fmla="*/ 46 w 346"/>
                  <a:gd name="T23" fmla="*/ 378 h 399"/>
                  <a:gd name="T24" fmla="*/ 68 w 346"/>
                  <a:gd name="T25" fmla="*/ 388 h 399"/>
                  <a:gd name="T26" fmla="*/ 92 w 346"/>
                  <a:gd name="T27" fmla="*/ 395 h 399"/>
                  <a:gd name="T28" fmla="*/ 118 w 346"/>
                  <a:gd name="T29" fmla="*/ 399 h 399"/>
                  <a:gd name="T30" fmla="*/ 145 w 346"/>
                  <a:gd name="T31" fmla="*/ 399 h 399"/>
                  <a:gd name="T32" fmla="*/ 173 w 346"/>
                  <a:gd name="T33" fmla="*/ 397 h 399"/>
                  <a:gd name="T34" fmla="*/ 202 w 346"/>
                  <a:gd name="T35" fmla="*/ 394 h 399"/>
                  <a:gd name="T36" fmla="*/ 229 w 346"/>
                  <a:gd name="T37" fmla="*/ 388 h 399"/>
                  <a:gd name="T38" fmla="*/ 255 w 346"/>
                  <a:gd name="T39" fmla="*/ 383 h 399"/>
                  <a:gd name="T40" fmla="*/ 278 w 346"/>
                  <a:gd name="T41" fmla="*/ 376 h 399"/>
                  <a:gd name="T42" fmla="*/ 301 w 346"/>
                  <a:gd name="T43" fmla="*/ 371 h 399"/>
                  <a:gd name="T44" fmla="*/ 320 w 346"/>
                  <a:gd name="T45" fmla="*/ 368 h 399"/>
                  <a:gd name="T46" fmla="*/ 334 w 346"/>
                  <a:gd name="T47" fmla="*/ 365 h 399"/>
                  <a:gd name="T48" fmla="*/ 346 w 346"/>
                  <a:gd name="T49" fmla="*/ 363 h 399"/>
                  <a:gd name="T50" fmla="*/ 312 w 346"/>
                  <a:gd name="T51" fmla="*/ 358 h 399"/>
                  <a:gd name="T52" fmla="*/ 281 w 346"/>
                  <a:gd name="T53" fmla="*/ 351 h 399"/>
                  <a:gd name="T54" fmla="*/ 250 w 346"/>
                  <a:gd name="T55" fmla="*/ 342 h 399"/>
                  <a:gd name="T56" fmla="*/ 222 w 346"/>
                  <a:gd name="T57" fmla="*/ 330 h 399"/>
                  <a:gd name="T58" fmla="*/ 196 w 346"/>
                  <a:gd name="T59" fmla="*/ 318 h 399"/>
                  <a:gd name="T60" fmla="*/ 171 w 346"/>
                  <a:gd name="T61" fmla="*/ 303 h 399"/>
                  <a:gd name="T62" fmla="*/ 150 w 346"/>
                  <a:gd name="T63" fmla="*/ 286 h 399"/>
                  <a:gd name="T64" fmla="*/ 131 w 346"/>
                  <a:gd name="T65" fmla="*/ 265 h 399"/>
                  <a:gd name="T66" fmla="*/ 112 w 346"/>
                  <a:gd name="T67" fmla="*/ 243 h 399"/>
                  <a:gd name="T68" fmla="*/ 98 w 346"/>
                  <a:gd name="T69" fmla="*/ 217 h 399"/>
                  <a:gd name="T70" fmla="*/ 86 w 346"/>
                  <a:gd name="T71" fmla="*/ 190 h 399"/>
                  <a:gd name="T72" fmla="*/ 76 w 346"/>
                  <a:gd name="T73" fmla="*/ 157 h 399"/>
                  <a:gd name="T74" fmla="*/ 69 w 346"/>
                  <a:gd name="T75" fmla="*/ 123 h 399"/>
                  <a:gd name="T76" fmla="*/ 65 w 346"/>
                  <a:gd name="T77" fmla="*/ 85 h 399"/>
                  <a:gd name="T78" fmla="*/ 65 w 346"/>
                  <a:gd name="T79" fmla="*/ 44 h 399"/>
                  <a:gd name="T80" fmla="*/ 66 w 346"/>
                  <a:gd name="T81" fmla="*/ 0 h 39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6"/>
                  <a:gd name="T124" fmla="*/ 0 h 399"/>
                  <a:gd name="T125" fmla="*/ 346 w 346"/>
                  <a:gd name="T126" fmla="*/ 399 h 39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6" h="399">
                    <a:moveTo>
                      <a:pt x="66" y="0"/>
                    </a:moveTo>
                    <a:lnTo>
                      <a:pt x="62" y="24"/>
                    </a:lnTo>
                    <a:lnTo>
                      <a:pt x="53" y="65"/>
                    </a:lnTo>
                    <a:lnTo>
                      <a:pt x="42" y="116"/>
                    </a:lnTo>
                    <a:lnTo>
                      <a:pt x="30" y="173"/>
                    </a:lnTo>
                    <a:lnTo>
                      <a:pt x="19" y="226"/>
                    </a:lnTo>
                    <a:lnTo>
                      <a:pt x="9" y="272"/>
                    </a:lnTo>
                    <a:lnTo>
                      <a:pt x="3" y="305"/>
                    </a:lnTo>
                    <a:lnTo>
                      <a:pt x="0" y="317"/>
                    </a:lnTo>
                    <a:lnTo>
                      <a:pt x="12" y="342"/>
                    </a:lnTo>
                    <a:lnTo>
                      <a:pt x="27" y="363"/>
                    </a:lnTo>
                    <a:lnTo>
                      <a:pt x="46" y="378"/>
                    </a:lnTo>
                    <a:lnTo>
                      <a:pt x="68" y="388"/>
                    </a:lnTo>
                    <a:lnTo>
                      <a:pt x="92" y="395"/>
                    </a:lnTo>
                    <a:lnTo>
                      <a:pt x="118" y="399"/>
                    </a:lnTo>
                    <a:lnTo>
                      <a:pt x="145" y="399"/>
                    </a:lnTo>
                    <a:lnTo>
                      <a:pt x="173" y="397"/>
                    </a:lnTo>
                    <a:lnTo>
                      <a:pt x="202" y="394"/>
                    </a:lnTo>
                    <a:lnTo>
                      <a:pt x="229" y="388"/>
                    </a:lnTo>
                    <a:lnTo>
                      <a:pt x="255" y="383"/>
                    </a:lnTo>
                    <a:lnTo>
                      <a:pt x="278" y="376"/>
                    </a:lnTo>
                    <a:lnTo>
                      <a:pt x="301" y="371"/>
                    </a:lnTo>
                    <a:lnTo>
                      <a:pt x="320" y="368"/>
                    </a:lnTo>
                    <a:lnTo>
                      <a:pt x="334" y="365"/>
                    </a:lnTo>
                    <a:lnTo>
                      <a:pt x="346" y="363"/>
                    </a:lnTo>
                    <a:lnTo>
                      <a:pt x="312" y="358"/>
                    </a:lnTo>
                    <a:lnTo>
                      <a:pt x="281" y="351"/>
                    </a:lnTo>
                    <a:lnTo>
                      <a:pt x="250" y="342"/>
                    </a:lnTo>
                    <a:lnTo>
                      <a:pt x="222" y="330"/>
                    </a:lnTo>
                    <a:lnTo>
                      <a:pt x="196" y="318"/>
                    </a:lnTo>
                    <a:lnTo>
                      <a:pt x="171" y="303"/>
                    </a:lnTo>
                    <a:lnTo>
                      <a:pt x="150" y="286"/>
                    </a:lnTo>
                    <a:lnTo>
                      <a:pt x="131" y="265"/>
                    </a:lnTo>
                    <a:lnTo>
                      <a:pt x="112" y="243"/>
                    </a:lnTo>
                    <a:lnTo>
                      <a:pt x="98" y="217"/>
                    </a:lnTo>
                    <a:lnTo>
                      <a:pt x="86" y="190"/>
                    </a:lnTo>
                    <a:lnTo>
                      <a:pt x="76" y="157"/>
                    </a:lnTo>
                    <a:lnTo>
                      <a:pt x="69" y="123"/>
                    </a:lnTo>
                    <a:lnTo>
                      <a:pt x="65" y="85"/>
                    </a:lnTo>
                    <a:lnTo>
                      <a:pt x="65" y="44"/>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grpSp>
          <p:nvGrpSpPr>
            <p:cNvPr id="6173" name="Group 61">
              <a:extLst>
                <a:ext uri="{FF2B5EF4-FFF2-40B4-BE49-F238E27FC236}">
                  <a16:creationId xmlns:a16="http://schemas.microsoft.com/office/drawing/2014/main" xmlns="" id="{C97172C8-ECF8-A147-895A-EEEAD6FAB3E4}"/>
                </a:ext>
              </a:extLst>
            </p:cNvPr>
            <p:cNvGrpSpPr>
              <a:grpSpLocks/>
            </p:cNvGrpSpPr>
            <p:nvPr/>
          </p:nvGrpSpPr>
          <p:grpSpPr bwMode="auto">
            <a:xfrm>
              <a:off x="6293" y="2566"/>
              <a:ext cx="564" cy="447"/>
              <a:chOff x="6807" y="3226"/>
              <a:chExt cx="671" cy="550"/>
            </a:xfrm>
          </p:grpSpPr>
          <p:sp>
            <p:nvSpPr>
              <p:cNvPr id="6179" name="Freeform 62">
                <a:extLst>
                  <a:ext uri="{FF2B5EF4-FFF2-40B4-BE49-F238E27FC236}">
                    <a16:creationId xmlns:a16="http://schemas.microsoft.com/office/drawing/2014/main" xmlns="" id="{61DA1391-81AD-4643-B14A-51C78E9195E0}"/>
                  </a:ext>
                </a:extLst>
              </p:cNvPr>
              <p:cNvSpPr>
                <a:spLocks/>
              </p:cNvSpPr>
              <p:nvPr/>
            </p:nvSpPr>
            <p:spPr bwMode="auto">
              <a:xfrm>
                <a:off x="6813" y="3232"/>
                <a:ext cx="659" cy="538"/>
              </a:xfrm>
              <a:custGeom>
                <a:avLst/>
                <a:gdLst>
                  <a:gd name="T0" fmla="*/ 0 w 659"/>
                  <a:gd name="T1" fmla="*/ 538 h 538"/>
                  <a:gd name="T2" fmla="*/ 40 w 659"/>
                  <a:gd name="T3" fmla="*/ 498 h 538"/>
                  <a:gd name="T4" fmla="*/ 77 w 659"/>
                  <a:gd name="T5" fmla="*/ 460 h 538"/>
                  <a:gd name="T6" fmla="*/ 113 w 659"/>
                  <a:gd name="T7" fmla="*/ 424 h 538"/>
                  <a:gd name="T8" fmla="*/ 148 w 659"/>
                  <a:gd name="T9" fmla="*/ 391 h 538"/>
                  <a:gd name="T10" fmla="*/ 180 w 659"/>
                  <a:gd name="T11" fmla="*/ 361 h 538"/>
                  <a:gd name="T12" fmla="*/ 210 w 659"/>
                  <a:gd name="T13" fmla="*/ 334 h 538"/>
                  <a:gd name="T14" fmla="*/ 237 w 659"/>
                  <a:gd name="T15" fmla="*/ 309 h 538"/>
                  <a:gd name="T16" fmla="*/ 262 w 659"/>
                  <a:gd name="T17" fmla="*/ 286 h 538"/>
                  <a:gd name="T18" fmla="*/ 285 w 659"/>
                  <a:gd name="T19" fmla="*/ 266 h 538"/>
                  <a:gd name="T20" fmla="*/ 306 w 659"/>
                  <a:gd name="T21" fmla="*/ 249 h 538"/>
                  <a:gd name="T22" fmla="*/ 324 w 659"/>
                  <a:gd name="T23" fmla="*/ 233 h 538"/>
                  <a:gd name="T24" fmla="*/ 339 w 659"/>
                  <a:gd name="T25" fmla="*/ 220 h 538"/>
                  <a:gd name="T26" fmla="*/ 354 w 659"/>
                  <a:gd name="T27" fmla="*/ 209 h 538"/>
                  <a:gd name="T28" fmla="*/ 364 w 659"/>
                  <a:gd name="T29" fmla="*/ 200 h 538"/>
                  <a:gd name="T30" fmla="*/ 371 w 659"/>
                  <a:gd name="T31" fmla="*/ 194 h 538"/>
                  <a:gd name="T32" fmla="*/ 377 w 659"/>
                  <a:gd name="T33" fmla="*/ 190 h 538"/>
                  <a:gd name="T34" fmla="*/ 381 w 659"/>
                  <a:gd name="T35" fmla="*/ 187 h 538"/>
                  <a:gd name="T36" fmla="*/ 390 w 659"/>
                  <a:gd name="T37" fmla="*/ 178 h 538"/>
                  <a:gd name="T38" fmla="*/ 403 w 659"/>
                  <a:gd name="T39" fmla="*/ 168 h 538"/>
                  <a:gd name="T40" fmla="*/ 414 w 659"/>
                  <a:gd name="T41" fmla="*/ 158 h 538"/>
                  <a:gd name="T42" fmla="*/ 470 w 659"/>
                  <a:gd name="T43" fmla="*/ 115 h 538"/>
                  <a:gd name="T44" fmla="*/ 514 w 659"/>
                  <a:gd name="T45" fmla="*/ 80 h 538"/>
                  <a:gd name="T46" fmla="*/ 548 w 659"/>
                  <a:gd name="T47" fmla="*/ 56 h 538"/>
                  <a:gd name="T48" fmla="*/ 573 w 659"/>
                  <a:gd name="T49" fmla="*/ 39 h 538"/>
                  <a:gd name="T50" fmla="*/ 590 w 659"/>
                  <a:gd name="T51" fmla="*/ 27 h 538"/>
                  <a:gd name="T52" fmla="*/ 602 w 659"/>
                  <a:gd name="T53" fmla="*/ 21 h 538"/>
                  <a:gd name="T54" fmla="*/ 609 w 659"/>
                  <a:gd name="T55" fmla="*/ 20 h 538"/>
                  <a:gd name="T56" fmla="*/ 614 w 659"/>
                  <a:gd name="T57" fmla="*/ 23 h 538"/>
                  <a:gd name="T58" fmla="*/ 643 w 659"/>
                  <a:gd name="T59" fmla="*/ 0 h 538"/>
                  <a:gd name="T60" fmla="*/ 659 w 659"/>
                  <a:gd name="T61" fmla="*/ 18 h 538"/>
                  <a:gd name="T62" fmla="*/ 630 w 659"/>
                  <a:gd name="T63" fmla="*/ 41 h 538"/>
                  <a:gd name="T64" fmla="*/ 632 w 659"/>
                  <a:gd name="T65" fmla="*/ 47 h 538"/>
                  <a:gd name="T66" fmla="*/ 627 w 659"/>
                  <a:gd name="T67" fmla="*/ 54 h 538"/>
                  <a:gd name="T68" fmla="*/ 619 w 659"/>
                  <a:gd name="T69" fmla="*/ 65 h 538"/>
                  <a:gd name="T70" fmla="*/ 604 w 659"/>
                  <a:gd name="T71" fmla="*/ 77 h 538"/>
                  <a:gd name="T72" fmla="*/ 581 w 659"/>
                  <a:gd name="T73" fmla="*/ 98 h 538"/>
                  <a:gd name="T74" fmla="*/ 548 w 659"/>
                  <a:gd name="T75" fmla="*/ 125 h 538"/>
                  <a:gd name="T76" fmla="*/ 506 w 659"/>
                  <a:gd name="T77" fmla="*/ 160 h 538"/>
                  <a:gd name="T78" fmla="*/ 453 w 659"/>
                  <a:gd name="T79" fmla="*/ 206 h 538"/>
                  <a:gd name="T80" fmla="*/ 442 w 659"/>
                  <a:gd name="T81" fmla="*/ 216 h 538"/>
                  <a:gd name="T82" fmla="*/ 429 w 659"/>
                  <a:gd name="T83" fmla="*/ 224 h 538"/>
                  <a:gd name="T84" fmla="*/ 419 w 659"/>
                  <a:gd name="T85" fmla="*/ 233 h 538"/>
                  <a:gd name="T86" fmla="*/ 414 w 659"/>
                  <a:gd name="T87" fmla="*/ 236 h 538"/>
                  <a:gd name="T88" fmla="*/ 409 w 659"/>
                  <a:gd name="T89" fmla="*/ 240 h 538"/>
                  <a:gd name="T90" fmla="*/ 401 w 659"/>
                  <a:gd name="T91" fmla="*/ 247 h 538"/>
                  <a:gd name="T92" fmla="*/ 390 w 659"/>
                  <a:gd name="T93" fmla="*/ 256 h 538"/>
                  <a:gd name="T94" fmla="*/ 375 w 659"/>
                  <a:gd name="T95" fmla="*/ 268 h 538"/>
                  <a:gd name="T96" fmla="*/ 358 w 659"/>
                  <a:gd name="T97" fmla="*/ 282 h 538"/>
                  <a:gd name="T98" fmla="*/ 339 w 659"/>
                  <a:gd name="T99" fmla="*/ 296 h 538"/>
                  <a:gd name="T100" fmla="*/ 316 w 659"/>
                  <a:gd name="T101" fmla="*/ 315 h 538"/>
                  <a:gd name="T102" fmla="*/ 292 w 659"/>
                  <a:gd name="T103" fmla="*/ 334 h 538"/>
                  <a:gd name="T104" fmla="*/ 263 w 659"/>
                  <a:gd name="T105" fmla="*/ 354 h 538"/>
                  <a:gd name="T106" fmla="*/ 233 w 659"/>
                  <a:gd name="T107" fmla="*/ 377 h 538"/>
                  <a:gd name="T108" fmla="*/ 200 w 659"/>
                  <a:gd name="T109" fmla="*/ 401 h 538"/>
                  <a:gd name="T110" fmla="*/ 165 w 659"/>
                  <a:gd name="T111" fmla="*/ 426 h 538"/>
                  <a:gd name="T112" fmla="*/ 128 w 659"/>
                  <a:gd name="T113" fmla="*/ 452 h 538"/>
                  <a:gd name="T114" fmla="*/ 87 w 659"/>
                  <a:gd name="T115" fmla="*/ 481 h 538"/>
                  <a:gd name="T116" fmla="*/ 44 w 659"/>
                  <a:gd name="T117" fmla="*/ 508 h 538"/>
                  <a:gd name="T118" fmla="*/ 0 w 659"/>
                  <a:gd name="T119" fmla="*/ 538 h 5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59"/>
                  <a:gd name="T181" fmla="*/ 0 h 538"/>
                  <a:gd name="T182" fmla="*/ 659 w 659"/>
                  <a:gd name="T183" fmla="*/ 538 h 5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59" h="538">
                    <a:moveTo>
                      <a:pt x="0" y="538"/>
                    </a:moveTo>
                    <a:lnTo>
                      <a:pt x="40" y="498"/>
                    </a:lnTo>
                    <a:lnTo>
                      <a:pt x="77" y="460"/>
                    </a:lnTo>
                    <a:lnTo>
                      <a:pt x="113" y="424"/>
                    </a:lnTo>
                    <a:lnTo>
                      <a:pt x="148" y="391"/>
                    </a:lnTo>
                    <a:lnTo>
                      <a:pt x="180" y="361"/>
                    </a:lnTo>
                    <a:lnTo>
                      <a:pt x="210" y="334"/>
                    </a:lnTo>
                    <a:lnTo>
                      <a:pt x="237" y="309"/>
                    </a:lnTo>
                    <a:lnTo>
                      <a:pt x="262" y="286"/>
                    </a:lnTo>
                    <a:lnTo>
                      <a:pt x="285" y="266"/>
                    </a:lnTo>
                    <a:lnTo>
                      <a:pt x="306" y="249"/>
                    </a:lnTo>
                    <a:lnTo>
                      <a:pt x="324" y="233"/>
                    </a:lnTo>
                    <a:lnTo>
                      <a:pt x="339" y="220"/>
                    </a:lnTo>
                    <a:lnTo>
                      <a:pt x="354" y="209"/>
                    </a:lnTo>
                    <a:lnTo>
                      <a:pt x="364" y="200"/>
                    </a:lnTo>
                    <a:lnTo>
                      <a:pt x="371" y="194"/>
                    </a:lnTo>
                    <a:lnTo>
                      <a:pt x="377" y="190"/>
                    </a:lnTo>
                    <a:lnTo>
                      <a:pt x="381" y="187"/>
                    </a:lnTo>
                    <a:lnTo>
                      <a:pt x="390" y="178"/>
                    </a:lnTo>
                    <a:lnTo>
                      <a:pt x="403" y="168"/>
                    </a:lnTo>
                    <a:lnTo>
                      <a:pt x="414" y="158"/>
                    </a:lnTo>
                    <a:lnTo>
                      <a:pt x="470" y="115"/>
                    </a:lnTo>
                    <a:lnTo>
                      <a:pt x="514" y="80"/>
                    </a:lnTo>
                    <a:lnTo>
                      <a:pt x="548" y="56"/>
                    </a:lnTo>
                    <a:lnTo>
                      <a:pt x="573" y="39"/>
                    </a:lnTo>
                    <a:lnTo>
                      <a:pt x="590" y="27"/>
                    </a:lnTo>
                    <a:lnTo>
                      <a:pt x="602" y="21"/>
                    </a:lnTo>
                    <a:lnTo>
                      <a:pt x="609" y="20"/>
                    </a:lnTo>
                    <a:lnTo>
                      <a:pt x="614" y="23"/>
                    </a:lnTo>
                    <a:lnTo>
                      <a:pt x="643" y="0"/>
                    </a:lnTo>
                    <a:lnTo>
                      <a:pt x="659" y="18"/>
                    </a:lnTo>
                    <a:lnTo>
                      <a:pt x="630" y="41"/>
                    </a:lnTo>
                    <a:lnTo>
                      <a:pt x="632" y="47"/>
                    </a:lnTo>
                    <a:lnTo>
                      <a:pt x="627" y="54"/>
                    </a:lnTo>
                    <a:lnTo>
                      <a:pt x="619" y="65"/>
                    </a:lnTo>
                    <a:lnTo>
                      <a:pt x="604" y="77"/>
                    </a:lnTo>
                    <a:lnTo>
                      <a:pt x="581" y="98"/>
                    </a:lnTo>
                    <a:lnTo>
                      <a:pt x="548" y="125"/>
                    </a:lnTo>
                    <a:lnTo>
                      <a:pt x="506" y="160"/>
                    </a:lnTo>
                    <a:lnTo>
                      <a:pt x="453" y="206"/>
                    </a:lnTo>
                    <a:lnTo>
                      <a:pt x="442" y="216"/>
                    </a:lnTo>
                    <a:lnTo>
                      <a:pt x="429" y="224"/>
                    </a:lnTo>
                    <a:lnTo>
                      <a:pt x="419" y="233"/>
                    </a:lnTo>
                    <a:lnTo>
                      <a:pt x="414" y="236"/>
                    </a:lnTo>
                    <a:lnTo>
                      <a:pt x="409" y="240"/>
                    </a:lnTo>
                    <a:lnTo>
                      <a:pt x="401" y="247"/>
                    </a:lnTo>
                    <a:lnTo>
                      <a:pt x="390" y="256"/>
                    </a:lnTo>
                    <a:lnTo>
                      <a:pt x="375" y="268"/>
                    </a:lnTo>
                    <a:lnTo>
                      <a:pt x="358" y="282"/>
                    </a:lnTo>
                    <a:lnTo>
                      <a:pt x="339" y="296"/>
                    </a:lnTo>
                    <a:lnTo>
                      <a:pt x="316" y="315"/>
                    </a:lnTo>
                    <a:lnTo>
                      <a:pt x="292" y="334"/>
                    </a:lnTo>
                    <a:lnTo>
                      <a:pt x="263" y="354"/>
                    </a:lnTo>
                    <a:lnTo>
                      <a:pt x="233" y="377"/>
                    </a:lnTo>
                    <a:lnTo>
                      <a:pt x="200" y="401"/>
                    </a:lnTo>
                    <a:lnTo>
                      <a:pt x="165" y="426"/>
                    </a:lnTo>
                    <a:lnTo>
                      <a:pt x="128" y="452"/>
                    </a:lnTo>
                    <a:lnTo>
                      <a:pt x="87" y="481"/>
                    </a:lnTo>
                    <a:lnTo>
                      <a:pt x="44" y="508"/>
                    </a:lnTo>
                    <a:lnTo>
                      <a:pt x="0" y="538"/>
                    </a:lnTo>
                    <a:close/>
                  </a:path>
                </a:pathLst>
              </a:custGeom>
              <a:solidFill>
                <a:srgbClr val="ED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80" name="Freeform 63">
                <a:extLst>
                  <a:ext uri="{FF2B5EF4-FFF2-40B4-BE49-F238E27FC236}">
                    <a16:creationId xmlns:a16="http://schemas.microsoft.com/office/drawing/2014/main" xmlns="" id="{C5E65965-E24C-4A47-B569-48697E3EF0EB}"/>
                  </a:ext>
                </a:extLst>
              </p:cNvPr>
              <p:cNvSpPr>
                <a:spLocks/>
              </p:cNvSpPr>
              <p:nvPr/>
            </p:nvSpPr>
            <p:spPr bwMode="auto">
              <a:xfrm>
                <a:off x="6808" y="3416"/>
                <a:ext cx="388" cy="359"/>
              </a:xfrm>
              <a:custGeom>
                <a:avLst/>
                <a:gdLst>
                  <a:gd name="T0" fmla="*/ 378 w 388"/>
                  <a:gd name="T1" fmla="*/ 1 h 359"/>
                  <a:gd name="T2" fmla="*/ 378 w 388"/>
                  <a:gd name="T3" fmla="*/ 1 h 359"/>
                  <a:gd name="T4" fmla="*/ 372 w 388"/>
                  <a:gd name="T5" fmla="*/ 6 h 359"/>
                  <a:gd name="T6" fmla="*/ 365 w 388"/>
                  <a:gd name="T7" fmla="*/ 12 h 359"/>
                  <a:gd name="T8" fmla="*/ 355 w 388"/>
                  <a:gd name="T9" fmla="*/ 20 h 359"/>
                  <a:gd name="T10" fmla="*/ 340 w 388"/>
                  <a:gd name="T11" fmla="*/ 32 h 359"/>
                  <a:gd name="T12" fmla="*/ 324 w 388"/>
                  <a:gd name="T13" fmla="*/ 45 h 359"/>
                  <a:gd name="T14" fmla="*/ 307 w 388"/>
                  <a:gd name="T15" fmla="*/ 61 h 359"/>
                  <a:gd name="T16" fmla="*/ 285 w 388"/>
                  <a:gd name="T17" fmla="*/ 78 h 359"/>
                  <a:gd name="T18" fmla="*/ 262 w 388"/>
                  <a:gd name="T19" fmla="*/ 98 h 359"/>
                  <a:gd name="T20" fmla="*/ 238 w 388"/>
                  <a:gd name="T21" fmla="*/ 121 h 359"/>
                  <a:gd name="T22" fmla="*/ 211 w 388"/>
                  <a:gd name="T23" fmla="*/ 145 h 359"/>
                  <a:gd name="T24" fmla="*/ 180 w 388"/>
                  <a:gd name="T25" fmla="*/ 173 h 359"/>
                  <a:gd name="T26" fmla="*/ 149 w 388"/>
                  <a:gd name="T27" fmla="*/ 203 h 359"/>
                  <a:gd name="T28" fmla="*/ 114 w 388"/>
                  <a:gd name="T29" fmla="*/ 236 h 359"/>
                  <a:gd name="T30" fmla="*/ 78 w 388"/>
                  <a:gd name="T31" fmla="*/ 272 h 359"/>
                  <a:gd name="T32" fmla="*/ 41 w 388"/>
                  <a:gd name="T33" fmla="*/ 310 h 359"/>
                  <a:gd name="T34" fmla="*/ 0 w 388"/>
                  <a:gd name="T35" fmla="*/ 350 h 359"/>
                  <a:gd name="T36" fmla="*/ 9 w 388"/>
                  <a:gd name="T37" fmla="*/ 359 h 359"/>
                  <a:gd name="T38" fmla="*/ 49 w 388"/>
                  <a:gd name="T39" fmla="*/ 318 h 359"/>
                  <a:gd name="T40" fmla="*/ 87 w 388"/>
                  <a:gd name="T41" fmla="*/ 281 h 359"/>
                  <a:gd name="T42" fmla="*/ 123 w 388"/>
                  <a:gd name="T43" fmla="*/ 245 h 359"/>
                  <a:gd name="T44" fmla="*/ 157 w 388"/>
                  <a:gd name="T45" fmla="*/ 212 h 359"/>
                  <a:gd name="T46" fmla="*/ 189 w 388"/>
                  <a:gd name="T47" fmla="*/ 181 h 359"/>
                  <a:gd name="T48" fmla="*/ 219 w 388"/>
                  <a:gd name="T49" fmla="*/ 154 h 359"/>
                  <a:gd name="T50" fmla="*/ 247 w 388"/>
                  <a:gd name="T51" fmla="*/ 130 h 359"/>
                  <a:gd name="T52" fmla="*/ 271 w 388"/>
                  <a:gd name="T53" fmla="*/ 107 h 359"/>
                  <a:gd name="T54" fmla="*/ 294 w 388"/>
                  <a:gd name="T55" fmla="*/ 86 h 359"/>
                  <a:gd name="T56" fmla="*/ 316 w 388"/>
                  <a:gd name="T57" fmla="*/ 69 h 359"/>
                  <a:gd name="T58" fmla="*/ 333 w 388"/>
                  <a:gd name="T59" fmla="*/ 53 h 359"/>
                  <a:gd name="T60" fmla="*/ 349 w 388"/>
                  <a:gd name="T61" fmla="*/ 40 h 359"/>
                  <a:gd name="T62" fmla="*/ 363 w 388"/>
                  <a:gd name="T63" fmla="*/ 29 h 359"/>
                  <a:gd name="T64" fmla="*/ 373 w 388"/>
                  <a:gd name="T65" fmla="*/ 20 h 359"/>
                  <a:gd name="T66" fmla="*/ 380 w 388"/>
                  <a:gd name="T67" fmla="*/ 14 h 359"/>
                  <a:gd name="T68" fmla="*/ 386 w 388"/>
                  <a:gd name="T69" fmla="*/ 10 h 359"/>
                  <a:gd name="T70" fmla="*/ 386 w 388"/>
                  <a:gd name="T71" fmla="*/ 10 h 359"/>
                  <a:gd name="T72" fmla="*/ 386 w 388"/>
                  <a:gd name="T73" fmla="*/ 10 h 359"/>
                  <a:gd name="T74" fmla="*/ 388 w 388"/>
                  <a:gd name="T75" fmla="*/ 6 h 359"/>
                  <a:gd name="T76" fmla="*/ 386 w 388"/>
                  <a:gd name="T77" fmla="*/ 1 h 359"/>
                  <a:gd name="T78" fmla="*/ 382 w 388"/>
                  <a:gd name="T79" fmla="*/ 0 h 359"/>
                  <a:gd name="T80" fmla="*/ 378 w 388"/>
                  <a:gd name="T81" fmla="*/ 1 h 3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8"/>
                  <a:gd name="T124" fmla="*/ 0 h 359"/>
                  <a:gd name="T125" fmla="*/ 388 w 388"/>
                  <a:gd name="T126" fmla="*/ 359 h 3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8" h="359">
                    <a:moveTo>
                      <a:pt x="378" y="1"/>
                    </a:moveTo>
                    <a:lnTo>
                      <a:pt x="378" y="1"/>
                    </a:lnTo>
                    <a:lnTo>
                      <a:pt x="372" y="6"/>
                    </a:lnTo>
                    <a:lnTo>
                      <a:pt x="365" y="12"/>
                    </a:lnTo>
                    <a:lnTo>
                      <a:pt x="355" y="20"/>
                    </a:lnTo>
                    <a:lnTo>
                      <a:pt x="340" y="32"/>
                    </a:lnTo>
                    <a:lnTo>
                      <a:pt x="324" y="45"/>
                    </a:lnTo>
                    <a:lnTo>
                      <a:pt x="307" y="61"/>
                    </a:lnTo>
                    <a:lnTo>
                      <a:pt x="285" y="78"/>
                    </a:lnTo>
                    <a:lnTo>
                      <a:pt x="262" y="98"/>
                    </a:lnTo>
                    <a:lnTo>
                      <a:pt x="238" y="121"/>
                    </a:lnTo>
                    <a:lnTo>
                      <a:pt x="211" y="145"/>
                    </a:lnTo>
                    <a:lnTo>
                      <a:pt x="180" y="173"/>
                    </a:lnTo>
                    <a:lnTo>
                      <a:pt x="149" y="203"/>
                    </a:lnTo>
                    <a:lnTo>
                      <a:pt x="114" y="236"/>
                    </a:lnTo>
                    <a:lnTo>
                      <a:pt x="78" y="272"/>
                    </a:lnTo>
                    <a:lnTo>
                      <a:pt x="41" y="310"/>
                    </a:lnTo>
                    <a:lnTo>
                      <a:pt x="0" y="350"/>
                    </a:lnTo>
                    <a:lnTo>
                      <a:pt x="9" y="359"/>
                    </a:lnTo>
                    <a:lnTo>
                      <a:pt x="49" y="318"/>
                    </a:lnTo>
                    <a:lnTo>
                      <a:pt x="87" y="281"/>
                    </a:lnTo>
                    <a:lnTo>
                      <a:pt x="123" y="245"/>
                    </a:lnTo>
                    <a:lnTo>
                      <a:pt x="157" y="212"/>
                    </a:lnTo>
                    <a:lnTo>
                      <a:pt x="189" y="181"/>
                    </a:lnTo>
                    <a:lnTo>
                      <a:pt x="219" y="154"/>
                    </a:lnTo>
                    <a:lnTo>
                      <a:pt x="247" y="130"/>
                    </a:lnTo>
                    <a:lnTo>
                      <a:pt x="271" y="107"/>
                    </a:lnTo>
                    <a:lnTo>
                      <a:pt x="294" y="86"/>
                    </a:lnTo>
                    <a:lnTo>
                      <a:pt x="316" y="69"/>
                    </a:lnTo>
                    <a:lnTo>
                      <a:pt x="333" y="53"/>
                    </a:lnTo>
                    <a:lnTo>
                      <a:pt x="349" y="40"/>
                    </a:lnTo>
                    <a:lnTo>
                      <a:pt x="363" y="29"/>
                    </a:lnTo>
                    <a:lnTo>
                      <a:pt x="373" y="20"/>
                    </a:lnTo>
                    <a:lnTo>
                      <a:pt x="380" y="14"/>
                    </a:lnTo>
                    <a:lnTo>
                      <a:pt x="386" y="10"/>
                    </a:lnTo>
                    <a:lnTo>
                      <a:pt x="388" y="6"/>
                    </a:lnTo>
                    <a:lnTo>
                      <a:pt x="386" y="1"/>
                    </a:lnTo>
                    <a:lnTo>
                      <a:pt x="382" y="0"/>
                    </a:lnTo>
                    <a:lnTo>
                      <a:pt x="37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81" name="Freeform 64">
                <a:extLst>
                  <a:ext uri="{FF2B5EF4-FFF2-40B4-BE49-F238E27FC236}">
                    <a16:creationId xmlns:a16="http://schemas.microsoft.com/office/drawing/2014/main" xmlns="" id="{4E952EA3-6F4C-3249-AE7D-C2DA3094EFC6}"/>
                  </a:ext>
                </a:extLst>
              </p:cNvPr>
              <p:cNvSpPr>
                <a:spLocks/>
              </p:cNvSpPr>
              <p:nvPr/>
            </p:nvSpPr>
            <p:spPr bwMode="auto">
              <a:xfrm>
                <a:off x="7186" y="3384"/>
                <a:ext cx="47" cy="42"/>
              </a:xfrm>
              <a:custGeom>
                <a:avLst/>
                <a:gdLst>
                  <a:gd name="T0" fmla="*/ 37 w 47"/>
                  <a:gd name="T1" fmla="*/ 2 h 42"/>
                  <a:gd name="T2" fmla="*/ 37 w 47"/>
                  <a:gd name="T3" fmla="*/ 2 h 42"/>
                  <a:gd name="T4" fmla="*/ 25 w 47"/>
                  <a:gd name="T5" fmla="*/ 12 h 42"/>
                  <a:gd name="T6" fmla="*/ 13 w 47"/>
                  <a:gd name="T7" fmla="*/ 22 h 42"/>
                  <a:gd name="T8" fmla="*/ 4 w 47"/>
                  <a:gd name="T9" fmla="*/ 31 h 42"/>
                  <a:gd name="T10" fmla="*/ 0 w 47"/>
                  <a:gd name="T11" fmla="*/ 33 h 42"/>
                  <a:gd name="T12" fmla="*/ 8 w 47"/>
                  <a:gd name="T13" fmla="*/ 42 h 42"/>
                  <a:gd name="T14" fmla="*/ 13 w 47"/>
                  <a:gd name="T15" fmla="*/ 39 h 42"/>
                  <a:gd name="T16" fmla="*/ 21 w 47"/>
                  <a:gd name="T17" fmla="*/ 31 h 42"/>
                  <a:gd name="T18" fmla="*/ 34 w 47"/>
                  <a:gd name="T19" fmla="*/ 21 h 42"/>
                  <a:gd name="T20" fmla="*/ 46 w 47"/>
                  <a:gd name="T21" fmla="*/ 10 h 42"/>
                  <a:gd name="T22" fmla="*/ 46 w 47"/>
                  <a:gd name="T23" fmla="*/ 10 h 42"/>
                  <a:gd name="T24" fmla="*/ 46 w 47"/>
                  <a:gd name="T25" fmla="*/ 10 h 42"/>
                  <a:gd name="T26" fmla="*/ 47 w 47"/>
                  <a:gd name="T27" fmla="*/ 6 h 42"/>
                  <a:gd name="T28" fmla="*/ 46 w 47"/>
                  <a:gd name="T29" fmla="*/ 2 h 42"/>
                  <a:gd name="T30" fmla="*/ 41 w 47"/>
                  <a:gd name="T31" fmla="*/ 0 h 42"/>
                  <a:gd name="T32" fmla="*/ 37 w 47"/>
                  <a:gd name="T33" fmla="*/ 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42"/>
                  <a:gd name="T53" fmla="*/ 47 w 4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42">
                    <a:moveTo>
                      <a:pt x="37" y="2"/>
                    </a:moveTo>
                    <a:lnTo>
                      <a:pt x="37" y="2"/>
                    </a:lnTo>
                    <a:lnTo>
                      <a:pt x="25" y="12"/>
                    </a:lnTo>
                    <a:lnTo>
                      <a:pt x="13" y="22"/>
                    </a:lnTo>
                    <a:lnTo>
                      <a:pt x="4" y="31"/>
                    </a:lnTo>
                    <a:lnTo>
                      <a:pt x="0" y="33"/>
                    </a:lnTo>
                    <a:lnTo>
                      <a:pt x="8" y="42"/>
                    </a:lnTo>
                    <a:lnTo>
                      <a:pt x="13" y="39"/>
                    </a:lnTo>
                    <a:lnTo>
                      <a:pt x="21" y="31"/>
                    </a:lnTo>
                    <a:lnTo>
                      <a:pt x="34" y="21"/>
                    </a:lnTo>
                    <a:lnTo>
                      <a:pt x="46" y="10"/>
                    </a:lnTo>
                    <a:lnTo>
                      <a:pt x="47" y="6"/>
                    </a:lnTo>
                    <a:lnTo>
                      <a:pt x="46" y="2"/>
                    </a:lnTo>
                    <a:lnTo>
                      <a:pt x="41" y="0"/>
                    </a:lnTo>
                    <a:lnTo>
                      <a:pt x="3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82" name="Freeform 65">
                <a:extLst>
                  <a:ext uri="{FF2B5EF4-FFF2-40B4-BE49-F238E27FC236}">
                    <a16:creationId xmlns:a16="http://schemas.microsoft.com/office/drawing/2014/main" xmlns="" id="{C41A9CD2-308D-7E49-B265-4E41A91007E4}"/>
                  </a:ext>
                </a:extLst>
              </p:cNvPr>
              <p:cNvSpPr>
                <a:spLocks/>
              </p:cNvSpPr>
              <p:nvPr/>
            </p:nvSpPr>
            <p:spPr bwMode="auto">
              <a:xfrm>
                <a:off x="7223" y="3246"/>
                <a:ext cx="210" cy="148"/>
              </a:xfrm>
              <a:custGeom>
                <a:avLst/>
                <a:gdLst>
                  <a:gd name="T0" fmla="*/ 200 w 210"/>
                  <a:gd name="T1" fmla="*/ 4 h 148"/>
                  <a:gd name="T2" fmla="*/ 209 w 210"/>
                  <a:gd name="T3" fmla="*/ 4 h 148"/>
                  <a:gd name="T4" fmla="*/ 199 w 210"/>
                  <a:gd name="T5" fmla="*/ 0 h 148"/>
                  <a:gd name="T6" fmla="*/ 190 w 210"/>
                  <a:gd name="T7" fmla="*/ 2 h 148"/>
                  <a:gd name="T8" fmla="*/ 177 w 210"/>
                  <a:gd name="T9" fmla="*/ 7 h 148"/>
                  <a:gd name="T10" fmla="*/ 160 w 210"/>
                  <a:gd name="T11" fmla="*/ 19 h 148"/>
                  <a:gd name="T12" fmla="*/ 135 w 210"/>
                  <a:gd name="T13" fmla="*/ 36 h 148"/>
                  <a:gd name="T14" fmla="*/ 99 w 210"/>
                  <a:gd name="T15" fmla="*/ 62 h 148"/>
                  <a:gd name="T16" fmla="*/ 56 w 210"/>
                  <a:gd name="T17" fmla="*/ 97 h 148"/>
                  <a:gd name="T18" fmla="*/ 0 w 210"/>
                  <a:gd name="T19" fmla="*/ 140 h 148"/>
                  <a:gd name="T20" fmla="*/ 9 w 210"/>
                  <a:gd name="T21" fmla="*/ 148 h 148"/>
                  <a:gd name="T22" fmla="*/ 65 w 210"/>
                  <a:gd name="T23" fmla="*/ 105 h 148"/>
                  <a:gd name="T24" fmla="*/ 108 w 210"/>
                  <a:gd name="T25" fmla="*/ 71 h 148"/>
                  <a:gd name="T26" fmla="*/ 141 w 210"/>
                  <a:gd name="T27" fmla="*/ 48 h 148"/>
                  <a:gd name="T28" fmla="*/ 166 w 210"/>
                  <a:gd name="T29" fmla="*/ 30 h 148"/>
                  <a:gd name="T30" fmla="*/ 183 w 210"/>
                  <a:gd name="T31" fmla="*/ 19 h 148"/>
                  <a:gd name="T32" fmla="*/ 193 w 210"/>
                  <a:gd name="T33" fmla="*/ 13 h 148"/>
                  <a:gd name="T34" fmla="*/ 199 w 210"/>
                  <a:gd name="T35" fmla="*/ 12 h 148"/>
                  <a:gd name="T36" fmla="*/ 200 w 210"/>
                  <a:gd name="T37" fmla="*/ 13 h 148"/>
                  <a:gd name="T38" fmla="*/ 209 w 210"/>
                  <a:gd name="T39" fmla="*/ 13 h 148"/>
                  <a:gd name="T40" fmla="*/ 200 w 210"/>
                  <a:gd name="T41" fmla="*/ 13 h 148"/>
                  <a:gd name="T42" fmla="*/ 204 w 210"/>
                  <a:gd name="T43" fmla="*/ 15 h 148"/>
                  <a:gd name="T44" fmla="*/ 209 w 210"/>
                  <a:gd name="T45" fmla="*/ 13 h 148"/>
                  <a:gd name="T46" fmla="*/ 210 w 210"/>
                  <a:gd name="T47" fmla="*/ 9 h 148"/>
                  <a:gd name="T48" fmla="*/ 209 w 210"/>
                  <a:gd name="T49" fmla="*/ 4 h 148"/>
                  <a:gd name="T50" fmla="*/ 200 w 210"/>
                  <a:gd name="T51" fmla="*/ 4 h 1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0"/>
                  <a:gd name="T79" fmla="*/ 0 h 148"/>
                  <a:gd name="T80" fmla="*/ 210 w 210"/>
                  <a:gd name="T81" fmla="*/ 148 h 1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0" h="148">
                    <a:moveTo>
                      <a:pt x="200" y="4"/>
                    </a:moveTo>
                    <a:lnTo>
                      <a:pt x="209" y="4"/>
                    </a:lnTo>
                    <a:lnTo>
                      <a:pt x="199" y="0"/>
                    </a:lnTo>
                    <a:lnTo>
                      <a:pt x="190" y="2"/>
                    </a:lnTo>
                    <a:lnTo>
                      <a:pt x="177" y="7"/>
                    </a:lnTo>
                    <a:lnTo>
                      <a:pt x="160" y="19"/>
                    </a:lnTo>
                    <a:lnTo>
                      <a:pt x="135" y="36"/>
                    </a:lnTo>
                    <a:lnTo>
                      <a:pt x="99" y="62"/>
                    </a:lnTo>
                    <a:lnTo>
                      <a:pt x="56" y="97"/>
                    </a:lnTo>
                    <a:lnTo>
                      <a:pt x="0" y="140"/>
                    </a:lnTo>
                    <a:lnTo>
                      <a:pt x="9" y="148"/>
                    </a:lnTo>
                    <a:lnTo>
                      <a:pt x="65" y="105"/>
                    </a:lnTo>
                    <a:lnTo>
                      <a:pt x="108" y="71"/>
                    </a:lnTo>
                    <a:lnTo>
                      <a:pt x="141" y="48"/>
                    </a:lnTo>
                    <a:lnTo>
                      <a:pt x="166" y="30"/>
                    </a:lnTo>
                    <a:lnTo>
                      <a:pt x="183" y="19"/>
                    </a:lnTo>
                    <a:lnTo>
                      <a:pt x="193" y="13"/>
                    </a:lnTo>
                    <a:lnTo>
                      <a:pt x="199" y="12"/>
                    </a:lnTo>
                    <a:lnTo>
                      <a:pt x="200" y="13"/>
                    </a:lnTo>
                    <a:lnTo>
                      <a:pt x="209" y="13"/>
                    </a:lnTo>
                    <a:lnTo>
                      <a:pt x="200" y="13"/>
                    </a:lnTo>
                    <a:lnTo>
                      <a:pt x="204" y="15"/>
                    </a:lnTo>
                    <a:lnTo>
                      <a:pt x="209" y="13"/>
                    </a:lnTo>
                    <a:lnTo>
                      <a:pt x="210" y="9"/>
                    </a:lnTo>
                    <a:lnTo>
                      <a:pt x="209" y="4"/>
                    </a:lnTo>
                    <a:lnTo>
                      <a:pt x="20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83" name="Freeform 66">
                <a:extLst>
                  <a:ext uri="{FF2B5EF4-FFF2-40B4-BE49-F238E27FC236}">
                    <a16:creationId xmlns:a16="http://schemas.microsoft.com/office/drawing/2014/main" xmlns="" id="{33F23713-7B5C-4F4B-98FC-F9CD3547FB70}"/>
                  </a:ext>
                </a:extLst>
              </p:cNvPr>
              <p:cNvSpPr>
                <a:spLocks/>
              </p:cNvSpPr>
              <p:nvPr/>
            </p:nvSpPr>
            <p:spPr bwMode="auto">
              <a:xfrm>
                <a:off x="7423" y="3226"/>
                <a:ext cx="39" cy="33"/>
              </a:xfrm>
              <a:custGeom>
                <a:avLst/>
                <a:gdLst>
                  <a:gd name="T0" fmla="*/ 38 w 39"/>
                  <a:gd name="T1" fmla="*/ 1 h 33"/>
                  <a:gd name="T2" fmla="*/ 29 w 39"/>
                  <a:gd name="T3" fmla="*/ 1 h 33"/>
                  <a:gd name="T4" fmla="*/ 0 w 39"/>
                  <a:gd name="T5" fmla="*/ 24 h 33"/>
                  <a:gd name="T6" fmla="*/ 9 w 39"/>
                  <a:gd name="T7" fmla="*/ 33 h 33"/>
                  <a:gd name="T8" fmla="*/ 38 w 39"/>
                  <a:gd name="T9" fmla="*/ 10 h 33"/>
                  <a:gd name="T10" fmla="*/ 29 w 39"/>
                  <a:gd name="T11" fmla="*/ 10 h 33"/>
                  <a:gd name="T12" fmla="*/ 38 w 39"/>
                  <a:gd name="T13" fmla="*/ 10 h 33"/>
                  <a:gd name="T14" fmla="*/ 39 w 39"/>
                  <a:gd name="T15" fmla="*/ 6 h 33"/>
                  <a:gd name="T16" fmla="*/ 38 w 39"/>
                  <a:gd name="T17" fmla="*/ 1 h 33"/>
                  <a:gd name="T18" fmla="*/ 33 w 39"/>
                  <a:gd name="T19" fmla="*/ 0 h 33"/>
                  <a:gd name="T20" fmla="*/ 29 w 39"/>
                  <a:gd name="T21" fmla="*/ 1 h 33"/>
                  <a:gd name="T22" fmla="*/ 38 w 39"/>
                  <a:gd name="T23" fmla="*/ 1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
                  <a:gd name="T37" fmla="*/ 0 h 33"/>
                  <a:gd name="T38" fmla="*/ 39 w 39"/>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 h="33">
                    <a:moveTo>
                      <a:pt x="38" y="1"/>
                    </a:moveTo>
                    <a:lnTo>
                      <a:pt x="29" y="1"/>
                    </a:lnTo>
                    <a:lnTo>
                      <a:pt x="0" y="24"/>
                    </a:lnTo>
                    <a:lnTo>
                      <a:pt x="9" y="33"/>
                    </a:lnTo>
                    <a:lnTo>
                      <a:pt x="38" y="10"/>
                    </a:lnTo>
                    <a:lnTo>
                      <a:pt x="29" y="10"/>
                    </a:lnTo>
                    <a:lnTo>
                      <a:pt x="38" y="10"/>
                    </a:lnTo>
                    <a:lnTo>
                      <a:pt x="39" y="6"/>
                    </a:lnTo>
                    <a:lnTo>
                      <a:pt x="38" y="1"/>
                    </a:lnTo>
                    <a:lnTo>
                      <a:pt x="33" y="0"/>
                    </a:lnTo>
                    <a:lnTo>
                      <a:pt x="29" y="1"/>
                    </a:lnTo>
                    <a:lnTo>
                      <a:pt x="3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84" name="Freeform 67">
                <a:extLst>
                  <a:ext uri="{FF2B5EF4-FFF2-40B4-BE49-F238E27FC236}">
                    <a16:creationId xmlns:a16="http://schemas.microsoft.com/office/drawing/2014/main" xmlns="" id="{5768EE71-96D0-C646-A041-7329E189406E}"/>
                  </a:ext>
                </a:extLst>
              </p:cNvPr>
              <p:cNvSpPr>
                <a:spLocks/>
              </p:cNvSpPr>
              <p:nvPr/>
            </p:nvSpPr>
            <p:spPr bwMode="auto">
              <a:xfrm>
                <a:off x="7452" y="3227"/>
                <a:ext cx="26" cy="29"/>
              </a:xfrm>
              <a:custGeom>
                <a:avLst/>
                <a:gdLst>
                  <a:gd name="T0" fmla="*/ 24 w 26"/>
                  <a:gd name="T1" fmla="*/ 28 h 29"/>
                  <a:gd name="T2" fmla="*/ 24 w 26"/>
                  <a:gd name="T3" fmla="*/ 19 h 29"/>
                  <a:gd name="T4" fmla="*/ 9 w 26"/>
                  <a:gd name="T5" fmla="*/ 0 h 29"/>
                  <a:gd name="T6" fmla="*/ 0 w 26"/>
                  <a:gd name="T7" fmla="*/ 9 h 29"/>
                  <a:gd name="T8" fmla="*/ 16 w 26"/>
                  <a:gd name="T9" fmla="*/ 28 h 29"/>
                  <a:gd name="T10" fmla="*/ 16 w 26"/>
                  <a:gd name="T11" fmla="*/ 19 h 29"/>
                  <a:gd name="T12" fmla="*/ 16 w 26"/>
                  <a:gd name="T13" fmla="*/ 28 h 29"/>
                  <a:gd name="T14" fmla="*/ 20 w 26"/>
                  <a:gd name="T15" fmla="*/ 29 h 29"/>
                  <a:gd name="T16" fmla="*/ 24 w 26"/>
                  <a:gd name="T17" fmla="*/ 28 h 29"/>
                  <a:gd name="T18" fmla="*/ 26 w 26"/>
                  <a:gd name="T19" fmla="*/ 23 h 29"/>
                  <a:gd name="T20" fmla="*/ 24 w 26"/>
                  <a:gd name="T21" fmla="*/ 19 h 29"/>
                  <a:gd name="T22" fmla="*/ 24 w 26"/>
                  <a:gd name="T23" fmla="*/ 28 h 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29"/>
                  <a:gd name="T38" fmla="*/ 26 w 26"/>
                  <a:gd name="T39" fmla="*/ 29 h 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29">
                    <a:moveTo>
                      <a:pt x="24" y="28"/>
                    </a:moveTo>
                    <a:lnTo>
                      <a:pt x="24" y="19"/>
                    </a:lnTo>
                    <a:lnTo>
                      <a:pt x="9" y="0"/>
                    </a:lnTo>
                    <a:lnTo>
                      <a:pt x="0" y="9"/>
                    </a:lnTo>
                    <a:lnTo>
                      <a:pt x="16" y="28"/>
                    </a:lnTo>
                    <a:lnTo>
                      <a:pt x="16" y="19"/>
                    </a:lnTo>
                    <a:lnTo>
                      <a:pt x="16" y="28"/>
                    </a:lnTo>
                    <a:lnTo>
                      <a:pt x="20" y="29"/>
                    </a:lnTo>
                    <a:lnTo>
                      <a:pt x="24" y="28"/>
                    </a:lnTo>
                    <a:lnTo>
                      <a:pt x="26" y="23"/>
                    </a:lnTo>
                    <a:lnTo>
                      <a:pt x="24" y="19"/>
                    </a:lnTo>
                    <a:lnTo>
                      <a:pt x="24"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85" name="Freeform 68">
                <a:extLst>
                  <a:ext uri="{FF2B5EF4-FFF2-40B4-BE49-F238E27FC236}">
                    <a16:creationId xmlns:a16="http://schemas.microsoft.com/office/drawing/2014/main" xmlns="" id="{304B8D5C-F9F4-224B-BE8E-14AF3B26F1FF}"/>
                  </a:ext>
                </a:extLst>
              </p:cNvPr>
              <p:cNvSpPr>
                <a:spLocks/>
              </p:cNvSpPr>
              <p:nvPr/>
            </p:nvSpPr>
            <p:spPr bwMode="auto">
              <a:xfrm>
                <a:off x="7438" y="3246"/>
                <a:ext cx="38" cy="33"/>
              </a:xfrm>
              <a:custGeom>
                <a:avLst/>
                <a:gdLst>
                  <a:gd name="T0" fmla="*/ 11 w 38"/>
                  <a:gd name="T1" fmla="*/ 25 h 33"/>
                  <a:gd name="T2" fmla="*/ 10 w 38"/>
                  <a:gd name="T3" fmla="*/ 32 h 33"/>
                  <a:gd name="T4" fmla="*/ 38 w 38"/>
                  <a:gd name="T5" fmla="*/ 9 h 33"/>
                  <a:gd name="T6" fmla="*/ 30 w 38"/>
                  <a:gd name="T7" fmla="*/ 0 h 33"/>
                  <a:gd name="T8" fmla="*/ 1 w 38"/>
                  <a:gd name="T9" fmla="*/ 23 h 33"/>
                  <a:gd name="T10" fmla="*/ 0 w 38"/>
                  <a:gd name="T11" fmla="*/ 30 h 33"/>
                  <a:gd name="T12" fmla="*/ 1 w 38"/>
                  <a:gd name="T13" fmla="*/ 23 h 33"/>
                  <a:gd name="T14" fmla="*/ 0 w 38"/>
                  <a:gd name="T15" fmla="*/ 27 h 33"/>
                  <a:gd name="T16" fmla="*/ 1 w 38"/>
                  <a:gd name="T17" fmla="*/ 32 h 33"/>
                  <a:gd name="T18" fmla="*/ 5 w 38"/>
                  <a:gd name="T19" fmla="*/ 33 h 33"/>
                  <a:gd name="T20" fmla="*/ 10 w 38"/>
                  <a:gd name="T21" fmla="*/ 32 h 33"/>
                  <a:gd name="T22" fmla="*/ 11 w 38"/>
                  <a:gd name="T23" fmla="*/ 25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
                  <a:gd name="T37" fmla="*/ 0 h 33"/>
                  <a:gd name="T38" fmla="*/ 38 w 38"/>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 h="33">
                    <a:moveTo>
                      <a:pt x="11" y="25"/>
                    </a:moveTo>
                    <a:lnTo>
                      <a:pt x="10" y="32"/>
                    </a:lnTo>
                    <a:lnTo>
                      <a:pt x="38" y="9"/>
                    </a:lnTo>
                    <a:lnTo>
                      <a:pt x="30" y="0"/>
                    </a:lnTo>
                    <a:lnTo>
                      <a:pt x="1" y="23"/>
                    </a:lnTo>
                    <a:lnTo>
                      <a:pt x="0" y="30"/>
                    </a:lnTo>
                    <a:lnTo>
                      <a:pt x="1" y="23"/>
                    </a:lnTo>
                    <a:lnTo>
                      <a:pt x="0" y="27"/>
                    </a:lnTo>
                    <a:lnTo>
                      <a:pt x="1" y="32"/>
                    </a:lnTo>
                    <a:lnTo>
                      <a:pt x="5" y="33"/>
                    </a:lnTo>
                    <a:lnTo>
                      <a:pt x="10" y="32"/>
                    </a:lnTo>
                    <a:lnTo>
                      <a:pt x="11"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86" name="Freeform 69">
                <a:extLst>
                  <a:ext uri="{FF2B5EF4-FFF2-40B4-BE49-F238E27FC236}">
                    <a16:creationId xmlns:a16="http://schemas.microsoft.com/office/drawing/2014/main" xmlns="" id="{B17FC380-D6DD-6F40-8713-A2C4FB534BC2}"/>
                  </a:ext>
                </a:extLst>
              </p:cNvPr>
              <p:cNvSpPr>
                <a:spLocks/>
              </p:cNvSpPr>
              <p:nvPr/>
            </p:nvSpPr>
            <p:spPr bwMode="auto">
              <a:xfrm>
                <a:off x="7260" y="3271"/>
                <a:ext cx="191" cy="172"/>
              </a:xfrm>
              <a:custGeom>
                <a:avLst/>
                <a:gdLst>
                  <a:gd name="T0" fmla="*/ 11 w 191"/>
                  <a:gd name="T1" fmla="*/ 171 h 172"/>
                  <a:gd name="T2" fmla="*/ 11 w 191"/>
                  <a:gd name="T3" fmla="*/ 171 h 172"/>
                  <a:gd name="T4" fmla="*/ 64 w 191"/>
                  <a:gd name="T5" fmla="*/ 125 h 172"/>
                  <a:gd name="T6" fmla="*/ 106 w 191"/>
                  <a:gd name="T7" fmla="*/ 90 h 172"/>
                  <a:gd name="T8" fmla="*/ 139 w 191"/>
                  <a:gd name="T9" fmla="*/ 63 h 172"/>
                  <a:gd name="T10" fmla="*/ 162 w 191"/>
                  <a:gd name="T11" fmla="*/ 43 h 172"/>
                  <a:gd name="T12" fmla="*/ 176 w 191"/>
                  <a:gd name="T13" fmla="*/ 30 h 172"/>
                  <a:gd name="T14" fmla="*/ 185 w 191"/>
                  <a:gd name="T15" fmla="*/ 18 h 172"/>
                  <a:gd name="T16" fmla="*/ 191 w 191"/>
                  <a:gd name="T17" fmla="*/ 10 h 172"/>
                  <a:gd name="T18" fmla="*/ 189 w 191"/>
                  <a:gd name="T19" fmla="*/ 0 h 172"/>
                  <a:gd name="T20" fmla="*/ 178 w 191"/>
                  <a:gd name="T21" fmla="*/ 5 h 172"/>
                  <a:gd name="T22" fmla="*/ 179 w 191"/>
                  <a:gd name="T23" fmla="*/ 7 h 172"/>
                  <a:gd name="T24" fmla="*/ 176 w 191"/>
                  <a:gd name="T25" fmla="*/ 13 h 172"/>
                  <a:gd name="T26" fmla="*/ 167 w 191"/>
                  <a:gd name="T27" fmla="*/ 21 h 172"/>
                  <a:gd name="T28" fmla="*/ 153 w 191"/>
                  <a:gd name="T29" fmla="*/ 34 h 172"/>
                  <a:gd name="T30" fmla="*/ 130 w 191"/>
                  <a:gd name="T31" fmla="*/ 54 h 172"/>
                  <a:gd name="T32" fmla="*/ 97 w 191"/>
                  <a:gd name="T33" fmla="*/ 82 h 172"/>
                  <a:gd name="T34" fmla="*/ 55 w 191"/>
                  <a:gd name="T35" fmla="*/ 116 h 172"/>
                  <a:gd name="T36" fmla="*/ 2 w 191"/>
                  <a:gd name="T37" fmla="*/ 162 h 172"/>
                  <a:gd name="T38" fmla="*/ 2 w 191"/>
                  <a:gd name="T39" fmla="*/ 162 h 172"/>
                  <a:gd name="T40" fmla="*/ 2 w 191"/>
                  <a:gd name="T41" fmla="*/ 162 h 172"/>
                  <a:gd name="T42" fmla="*/ 0 w 191"/>
                  <a:gd name="T43" fmla="*/ 167 h 172"/>
                  <a:gd name="T44" fmla="*/ 2 w 191"/>
                  <a:gd name="T45" fmla="*/ 171 h 172"/>
                  <a:gd name="T46" fmla="*/ 6 w 191"/>
                  <a:gd name="T47" fmla="*/ 172 h 172"/>
                  <a:gd name="T48" fmla="*/ 11 w 191"/>
                  <a:gd name="T49" fmla="*/ 171 h 17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1"/>
                  <a:gd name="T76" fmla="*/ 0 h 172"/>
                  <a:gd name="T77" fmla="*/ 191 w 191"/>
                  <a:gd name="T78" fmla="*/ 172 h 17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1" h="172">
                    <a:moveTo>
                      <a:pt x="11" y="171"/>
                    </a:moveTo>
                    <a:lnTo>
                      <a:pt x="11" y="171"/>
                    </a:lnTo>
                    <a:lnTo>
                      <a:pt x="64" y="125"/>
                    </a:lnTo>
                    <a:lnTo>
                      <a:pt x="106" y="90"/>
                    </a:lnTo>
                    <a:lnTo>
                      <a:pt x="139" y="63"/>
                    </a:lnTo>
                    <a:lnTo>
                      <a:pt x="162" y="43"/>
                    </a:lnTo>
                    <a:lnTo>
                      <a:pt x="176" y="30"/>
                    </a:lnTo>
                    <a:lnTo>
                      <a:pt x="185" y="18"/>
                    </a:lnTo>
                    <a:lnTo>
                      <a:pt x="191" y="10"/>
                    </a:lnTo>
                    <a:lnTo>
                      <a:pt x="189" y="0"/>
                    </a:lnTo>
                    <a:lnTo>
                      <a:pt x="178" y="5"/>
                    </a:lnTo>
                    <a:lnTo>
                      <a:pt x="179" y="7"/>
                    </a:lnTo>
                    <a:lnTo>
                      <a:pt x="176" y="13"/>
                    </a:lnTo>
                    <a:lnTo>
                      <a:pt x="167" y="21"/>
                    </a:lnTo>
                    <a:lnTo>
                      <a:pt x="153" y="34"/>
                    </a:lnTo>
                    <a:lnTo>
                      <a:pt x="130" y="54"/>
                    </a:lnTo>
                    <a:lnTo>
                      <a:pt x="97" y="82"/>
                    </a:lnTo>
                    <a:lnTo>
                      <a:pt x="55" y="116"/>
                    </a:lnTo>
                    <a:lnTo>
                      <a:pt x="2" y="162"/>
                    </a:lnTo>
                    <a:lnTo>
                      <a:pt x="0" y="167"/>
                    </a:lnTo>
                    <a:lnTo>
                      <a:pt x="2" y="171"/>
                    </a:lnTo>
                    <a:lnTo>
                      <a:pt x="6" y="172"/>
                    </a:lnTo>
                    <a:lnTo>
                      <a:pt x="11" y="1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87" name="Freeform 70">
                <a:extLst>
                  <a:ext uri="{FF2B5EF4-FFF2-40B4-BE49-F238E27FC236}">
                    <a16:creationId xmlns:a16="http://schemas.microsoft.com/office/drawing/2014/main" xmlns="" id="{2B7C65D5-BB13-6C43-9280-4C29B3E3AB21}"/>
                  </a:ext>
                </a:extLst>
              </p:cNvPr>
              <p:cNvSpPr>
                <a:spLocks/>
              </p:cNvSpPr>
              <p:nvPr/>
            </p:nvSpPr>
            <p:spPr bwMode="auto">
              <a:xfrm>
                <a:off x="7222" y="3433"/>
                <a:ext cx="49" cy="41"/>
              </a:xfrm>
              <a:custGeom>
                <a:avLst/>
                <a:gdLst>
                  <a:gd name="T0" fmla="*/ 10 w 49"/>
                  <a:gd name="T1" fmla="*/ 39 h 41"/>
                  <a:gd name="T2" fmla="*/ 10 w 49"/>
                  <a:gd name="T3" fmla="*/ 39 h 41"/>
                  <a:gd name="T4" fmla="*/ 14 w 49"/>
                  <a:gd name="T5" fmla="*/ 36 h 41"/>
                  <a:gd name="T6" fmla="*/ 23 w 49"/>
                  <a:gd name="T7" fmla="*/ 28 h 41"/>
                  <a:gd name="T8" fmla="*/ 37 w 49"/>
                  <a:gd name="T9" fmla="*/ 19 h 41"/>
                  <a:gd name="T10" fmla="*/ 49 w 49"/>
                  <a:gd name="T11" fmla="*/ 9 h 41"/>
                  <a:gd name="T12" fmla="*/ 40 w 49"/>
                  <a:gd name="T13" fmla="*/ 0 h 41"/>
                  <a:gd name="T14" fmla="*/ 28 w 49"/>
                  <a:gd name="T15" fmla="*/ 10 h 41"/>
                  <a:gd name="T16" fmla="*/ 17 w 49"/>
                  <a:gd name="T17" fmla="*/ 19 h 41"/>
                  <a:gd name="T18" fmla="*/ 5 w 49"/>
                  <a:gd name="T19" fmla="*/ 28 h 41"/>
                  <a:gd name="T20" fmla="*/ 1 w 49"/>
                  <a:gd name="T21" fmla="*/ 31 h 41"/>
                  <a:gd name="T22" fmla="*/ 1 w 49"/>
                  <a:gd name="T23" fmla="*/ 31 h 41"/>
                  <a:gd name="T24" fmla="*/ 1 w 49"/>
                  <a:gd name="T25" fmla="*/ 31 h 41"/>
                  <a:gd name="T26" fmla="*/ 0 w 49"/>
                  <a:gd name="T27" fmla="*/ 35 h 41"/>
                  <a:gd name="T28" fmla="*/ 1 w 49"/>
                  <a:gd name="T29" fmla="*/ 39 h 41"/>
                  <a:gd name="T30" fmla="*/ 5 w 49"/>
                  <a:gd name="T31" fmla="*/ 41 h 41"/>
                  <a:gd name="T32" fmla="*/ 10 w 49"/>
                  <a:gd name="T33" fmla="*/ 39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41"/>
                  <a:gd name="T53" fmla="*/ 49 w 49"/>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41">
                    <a:moveTo>
                      <a:pt x="10" y="39"/>
                    </a:moveTo>
                    <a:lnTo>
                      <a:pt x="10" y="39"/>
                    </a:lnTo>
                    <a:lnTo>
                      <a:pt x="14" y="36"/>
                    </a:lnTo>
                    <a:lnTo>
                      <a:pt x="23" y="28"/>
                    </a:lnTo>
                    <a:lnTo>
                      <a:pt x="37" y="19"/>
                    </a:lnTo>
                    <a:lnTo>
                      <a:pt x="49" y="9"/>
                    </a:lnTo>
                    <a:lnTo>
                      <a:pt x="40" y="0"/>
                    </a:lnTo>
                    <a:lnTo>
                      <a:pt x="28" y="10"/>
                    </a:lnTo>
                    <a:lnTo>
                      <a:pt x="17" y="19"/>
                    </a:lnTo>
                    <a:lnTo>
                      <a:pt x="5" y="28"/>
                    </a:lnTo>
                    <a:lnTo>
                      <a:pt x="1" y="31"/>
                    </a:lnTo>
                    <a:lnTo>
                      <a:pt x="0" y="35"/>
                    </a:lnTo>
                    <a:lnTo>
                      <a:pt x="1" y="39"/>
                    </a:lnTo>
                    <a:lnTo>
                      <a:pt x="5" y="41"/>
                    </a:lnTo>
                    <a:lnTo>
                      <a:pt x="1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88" name="Freeform 71">
                <a:extLst>
                  <a:ext uri="{FF2B5EF4-FFF2-40B4-BE49-F238E27FC236}">
                    <a16:creationId xmlns:a16="http://schemas.microsoft.com/office/drawing/2014/main" xmlns="" id="{E6A5C923-660C-024A-B62F-559390512D5F}"/>
                  </a:ext>
                </a:extLst>
              </p:cNvPr>
              <p:cNvSpPr>
                <a:spLocks/>
              </p:cNvSpPr>
              <p:nvPr/>
            </p:nvSpPr>
            <p:spPr bwMode="auto">
              <a:xfrm>
                <a:off x="6807" y="3464"/>
                <a:ext cx="425" cy="312"/>
              </a:xfrm>
              <a:custGeom>
                <a:avLst/>
                <a:gdLst>
                  <a:gd name="T0" fmla="*/ 1 w 425"/>
                  <a:gd name="T1" fmla="*/ 302 h 312"/>
                  <a:gd name="T2" fmla="*/ 9 w 425"/>
                  <a:gd name="T3" fmla="*/ 312 h 312"/>
                  <a:gd name="T4" fmla="*/ 53 w 425"/>
                  <a:gd name="T5" fmla="*/ 282 h 312"/>
                  <a:gd name="T6" fmla="*/ 96 w 425"/>
                  <a:gd name="T7" fmla="*/ 254 h 312"/>
                  <a:gd name="T8" fmla="*/ 137 w 425"/>
                  <a:gd name="T9" fmla="*/ 226 h 312"/>
                  <a:gd name="T10" fmla="*/ 174 w 425"/>
                  <a:gd name="T11" fmla="*/ 200 h 312"/>
                  <a:gd name="T12" fmla="*/ 209 w 425"/>
                  <a:gd name="T13" fmla="*/ 175 h 312"/>
                  <a:gd name="T14" fmla="*/ 242 w 425"/>
                  <a:gd name="T15" fmla="*/ 149 h 312"/>
                  <a:gd name="T16" fmla="*/ 272 w 425"/>
                  <a:gd name="T17" fmla="*/ 128 h 312"/>
                  <a:gd name="T18" fmla="*/ 301 w 425"/>
                  <a:gd name="T19" fmla="*/ 108 h 312"/>
                  <a:gd name="T20" fmla="*/ 327 w 425"/>
                  <a:gd name="T21" fmla="*/ 87 h 312"/>
                  <a:gd name="T22" fmla="*/ 350 w 425"/>
                  <a:gd name="T23" fmla="*/ 69 h 312"/>
                  <a:gd name="T24" fmla="*/ 368 w 425"/>
                  <a:gd name="T25" fmla="*/ 54 h 312"/>
                  <a:gd name="T26" fmla="*/ 386 w 425"/>
                  <a:gd name="T27" fmla="*/ 40 h 312"/>
                  <a:gd name="T28" fmla="*/ 400 w 425"/>
                  <a:gd name="T29" fmla="*/ 28 h 312"/>
                  <a:gd name="T30" fmla="*/ 412 w 425"/>
                  <a:gd name="T31" fmla="*/ 20 h 312"/>
                  <a:gd name="T32" fmla="*/ 419 w 425"/>
                  <a:gd name="T33" fmla="*/ 13 h 312"/>
                  <a:gd name="T34" fmla="*/ 425 w 425"/>
                  <a:gd name="T35" fmla="*/ 8 h 312"/>
                  <a:gd name="T36" fmla="*/ 416 w 425"/>
                  <a:gd name="T37" fmla="*/ 0 h 312"/>
                  <a:gd name="T38" fmla="*/ 410 w 425"/>
                  <a:gd name="T39" fmla="*/ 4 h 312"/>
                  <a:gd name="T40" fmla="*/ 403 w 425"/>
                  <a:gd name="T41" fmla="*/ 11 h 312"/>
                  <a:gd name="T42" fmla="*/ 392 w 425"/>
                  <a:gd name="T43" fmla="*/ 20 h 312"/>
                  <a:gd name="T44" fmla="*/ 377 w 425"/>
                  <a:gd name="T45" fmla="*/ 31 h 312"/>
                  <a:gd name="T46" fmla="*/ 360 w 425"/>
                  <a:gd name="T47" fmla="*/ 46 h 312"/>
                  <a:gd name="T48" fmla="*/ 341 w 425"/>
                  <a:gd name="T49" fmla="*/ 60 h 312"/>
                  <a:gd name="T50" fmla="*/ 318 w 425"/>
                  <a:gd name="T51" fmla="*/ 79 h 312"/>
                  <a:gd name="T52" fmla="*/ 295 w 425"/>
                  <a:gd name="T53" fmla="*/ 96 h 312"/>
                  <a:gd name="T54" fmla="*/ 266 w 425"/>
                  <a:gd name="T55" fmla="*/ 116 h 312"/>
                  <a:gd name="T56" fmla="*/ 236 w 425"/>
                  <a:gd name="T57" fmla="*/ 141 h 312"/>
                  <a:gd name="T58" fmla="*/ 203 w 425"/>
                  <a:gd name="T59" fmla="*/ 164 h 312"/>
                  <a:gd name="T60" fmla="*/ 168 w 425"/>
                  <a:gd name="T61" fmla="*/ 188 h 312"/>
                  <a:gd name="T62" fmla="*/ 131 w 425"/>
                  <a:gd name="T63" fmla="*/ 214 h 312"/>
                  <a:gd name="T64" fmla="*/ 91 w 425"/>
                  <a:gd name="T65" fmla="*/ 243 h 312"/>
                  <a:gd name="T66" fmla="*/ 47 w 425"/>
                  <a:gd name="T67" fmla="*/ 270 h 312"/>
                  <a:gd name="T68" fmla="*/ 3 w 425"/>
                  <a:gd name="T69" fmla="*/ 300 h 312"/>
                  <a:gd name="T70" fmla="*/ 10 w 425"/>
                  <a:gd name="T71" fmla="*/ 311 h 312"/>
                  <a:gd name="T72" fmla="*/ 3 w 425"/>
                  <a:gd name="T73" fmla="*/ 300 h 312"/>
                  <a:gd name="T74" fmla="*/ 0 w 425"/>
                  <a:gd name="T75" fmla="*/ 303 h 312"/>
                  <a:gd name="T76" fmla="*/ 0 w 425"/>
                  <a:gd name="T77" fmla="*/ 308 h 312"/>
                  <a:gd name="T78" fmla="*/ 4 w 425"/>
                  <a:gd name="T79" fmla="*/ 312 h 312"/>
                  <a:gd name="T80" fmla="*/ 9 w 425"/>
                  <a:gd name="T81" fmla="*/ 312 h 312"/>
                  <a:gd name="T82" fmla="*/ 1 w 425"/>
                  <a:gd name="T83" fmla="*/ 302 h 3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5"/>
                  <a:gd name="T127" fmla="*/ 0 h 312"/>
                  <a:gd name="T128" fmla="*/ 425 w 425"/>
                  <a:gd name="T129" fmla="*/ 312 h 3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5" h="312">
                    <a:moveTo>
                      <a:pt x="1" y="302"/>
                    </a:moveTo>
                    <a:lnTo>
                      <a:pt x="9" y="312"/>
                    </a:lnTo>
                    <a:lnTo>
                      <a:pt x="53" y="282"/>
                    </a:lnTo>
                    <a:lnTo>
                      <a:pt x="96" y="254"/>
                    </a:lnTo>
                    <a:lnTo>
                      <a:pt x="137" y="226"/>
                    </a:lnTo>
                    <a:lnTo>
                      <a:pt x="174" y="200"/>
                    </a:lnTo>
                    <a:lnTo>
                      <a:pt x="209" y="175"/>
                    </a:lnTo>
                    <a:lnTo>
                      <a:pt x="242" y="149"/>
                    </a:lnTo>
                    <a:lnTo>
                      <a:pt x="272" y="128"/>
                    </a:lnTo>
                    <a:lnTo>
                      <a:pt x="301" y="108"/>
                    </a:lnTo>
                    <a:lnTo>
                      <a:pt x="327" y="87"/>
                    </a:lnTo>
                    <a:lnTo>
                      <a:pt x="350" y="69"/>
                    </a:lnTo>
                    <a:lnTo>
                      <a:pt x="368" y="54"/>
                    </a:lnTo>
                    <a:lnTo>
                      <a:pt x="386" y="40"/>
                    </a:lnTo>
                    <a:lnTo>
                      <a:pt x="400" y="28"/>
                    </a:lnTo>
                    <a:lnTo>
                      <a:pt x="412" y="20"/>
                    </a:lnTo>
                    <a:lnTo>
                      <a:pt x="419" y="13"/>
                    </a:lnTo>
                    <a:lnTo>
                      <a:pt x="425" y="8"/>
                    </a:lnTo>
                    <a:lnTo>
                      <a:pt x="416" y="0"/>
                    </a:lnTo>
                    <a:lnTo>
                      <a:pt x="410" y="4"/>
                    </a:lnTo>
                    <a:lnTo>
                      <a:pt x="403" y="11"/>
                    </a:lnTo>
                    <a:lnTo>
                      <a:pt x="392" y="20"/>
                    </a:lnTo>
                    <a:lnTo>
                      <a:pt x="377" y="31"/>
                    </a:lnTo>
                    <a:lnTo>
                      <a:pt x="360" y="46"/>
                    </a:lnTo>
                    <a:lnTo>
                      <a:pt x="341" y="60"/>
                    </a:lnTo>
                    <a:lnTo>
                      <a:pt x="318" y="79"/>
                    </a:lnTo>
                    <a:lnTo>
                      <a:pt x="295" y="96"/>
                    </a:lnTo>
                    <a:lnTo>
                      <a:pt x="266" y="116"/>
                    </a:lnTo>
                    <a:lnTo>
                      <a:pt x="236" y="141"/>
                    </a:lnTo>
                    <a:lnTo>
                      <a:pt x="203" y="164"/>
                    </a:lnTo>
                    <a:lnTo>
                      <a:pt x="168" y="188"/>
                    </a:lnTo>
                    <a:lnTo>
                      <a:pt x="131" y="214"/>
                    </a:lnTo>
                    <a:lnTo>
                      <a:pt x="91" y="243"/>
                    </a:lnTo>
                    <a:lnTo>
                      <a:pt x="47" y="270"/>
                    </a:lnTo>
                    <a:lnTo>
                      <a:pt x="3" y="300"/>
                    </a:lnTo>
                    <a:lnTo>
                      <a:pt x="10" y="311"/>
                    </a:lnTo>
                    <a:lnTo>
                      <a:pt x="3" y="300"/>
                    </a:lnTo>
                    <a:lnTo>
                      <a:pt x="0" y="303"/>
                    </a:lnTo>
                    <a:lnTo>
                      <a:pt x="0" y="308"/>
                    </a:lnTo>
                    <a:lnTo>
                      <a:pt x="4" y="312"/>
                    </a:lnTo>
                    <a:lnTo>
                      <a:pt x="9" y="312"/>
                    </a:lnTo>
                    <a:lnTo>
                      <a:pt x="1" y="3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89" name="Freeform 72">
                <a:extLst>
                  <a:ext uri="{FF2B5EF4-FFF2-40B4-BE49-F238E27FC236}">
                    <a16:creationId xmlns:a16="http://schemas.microsoft.com/office/drawing/2014/main" xmlns="" id="{21C6F139-4501-F847-ADA9-A2A14CFAF407}"/>
                  </a:ext>
                </a:extLst>
              </p:cNvPr>
              <p:cNvSpPr>
                <a:spLocks/>
              </p:cNvSpPr>
              <p:nvPr/>
            </p:nvSpPr>
            <p:spPr bwMode="auto">
              <a:xfrm>
                <a:off x="7190" y="3390"/>
                <a:ext cx="76" cy="78"/>
              </a:xfrm>
              <a:custGeom>
                <a:avLst/>
                <a:gdLst>
                  <a:gd name="T0" fmla="*/ 37 w 76"/>
                  <a:gd name="T1" fmla="*/ 78 h 78"/>
                  <a:gd name="T2" fmla="*/ 42 w 76"/>
                  <a:gd name="T3" fmla="*/ 75 h 78"/>
                  <a:gd name="T4" fmla="*/ 52 w 76"/>
                  <a:gd name="T5" fmla="*/ 66 h 78"/>
                  <a:gd name="T6" fmla="*/ 65 w 76"/>
                  <a:gd name="T7" fmla="*/ 58 h 78"/>
                  <a:gd name="T8" fmla="*/ 76 w 76"/>
                  <a:gd name="T9" fmla="*/ 48 h 78"/>
                  <a:gd name="T10" fmla="*/ 37 w 76"/>
                  <a:gd name="T11" fmla="*/ 0 h 78"/>
                  <a:gd name="T12" fmla="*/ 26 w 76"/>
                  <a:gd name="T13" fmla="*/ 10 h 78"/>
                  <a:gd name="T14" fmla="*/ 13 w 76"/>
                  <a:gd name="T15" fmla="*/ 20 h 78"/>
                  <a:gd name="T16" fmla="*/ 4 w 76"/>
                  <a:gd name="T17" fmla="*/ 29 h 78"/>
                  <a:gd name="T18" fmla="*/ 0 w 76"/>
                  <a:gd name="T19" fmla="*/ 32 h 78"/>
                  <a:gd name="T20" fmla="*/ 37 w 76"/>
                  <a:gd name="T21" fmla="*/ 78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78"/>
                  <a:gd name="T35" fmla="*/ 76 w 76"/>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78">
                    <a:moveTo>
                      <a:pt x="37" y="78"/>
                    </a:moveTo>
                    <a:lnTo>
                      <a:pt x="42" y="75"/>
                    </a:lnTo>
                    <a:lnTo>
                      <a:pt x="52" y="66"/>
                    </a:lnTo>
                    <a:lnTo>
                      <a:pt x="65" y="58"/>
                    </a:lnTo>
                    <a:lnTo>
                      <a:pt x="76" y="48"/>
                    </a:lnTo>
                    <a:lnTo>
                      <a:pt x="37" y="0"/>
                    </a:lnTo>
                    <a:lnTo>
                      <a:pt x="26" y="10"/>
                    </a:lnTo>
                    <a:lnTo>
                      <a:pt x="13" y="20"/>
                    </a:lnTo>
                    <a:lnTo>
                      <a:pt x="4" y="29"/>
                    </a:lnTo>
                    <a:lnTo>
                      <a:pt x="0" y="32"/>
                    </a:lnTo>
                    <a:lnTo>
                      <a:pt x="37" y="7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90" name="Freeform 73">
                <a:extLst>
                  <a:ext uri="{FF2B5EF4-FFF2-40B4-BE49-F238E27FC236}">
                    <a16:creationId xmlns:a16="http://schemas.microsoft.com/office/drawing/2014/main" xmlns="" id="{6257BF80-148A-6B46-9704-6E9CF6346AD1}"/>
                  </a:ext>
                </a:extLst>
              </p:cNvPr>
              <p:cNvSpPr>
                <a:spLocks/>
              </p:cNvSpPr>
              <p:nvPr/>
            </p:nvSpPr>
            <p:spPr bwMode="auto">
              <a:xfrm>
                <a:off x="7223" y="3432"/>
                <a:ext cx="49" cy="40"/>
              </a:xfrm>
              <a:custGeom>
                <a:avLst/>
                <a:gdLst>
                  <a:gd name="T0" fmla="*/ 39 w 49"/>
                  <a:gd name="T1" fmla="*/ 10 h 40"/>
                  <a:gd name="T2" fmla="*/ 39 w 49"/>
                  <a:gd name="T3" fmla="*/ 1 h 40"/>
                  <a:gd name="T4" fmla="*/ 27 w 49"/>
                  <a:gd name="T5" fmla="*/ 11 h 40"/>
                  <a:gd name="T6" fmla="*/ 16 w 49"/>
                  <a:gd name="T7" fmla="*/ 20 h 40"/>
                  <a:gd name="T8" fmla="*/ 4 w 49"/>
                  <a:gd name="T9" fmla="*/ 29 h 40"/>
                  <a:gd name="T10" fmla="*/ 0 w 49"/>
                  <a:gd name="T11" fmla="*/ 32 h 40"/>
                  <a:gd name="T12" fmla="*/ 9 w 49"/>
                  <a:gd name="T13" fmla="*/ 40 h 40"/>
                  <a:gd name="T14" fmla="*/ 13 w 49"/>
                  <a:gd name="T15" fmla="*/ 37 h 40"/>
                  <a:gd name="T16" fmla="*/ 22 w 49"/>
                  <a:gd name="T17" fmla="*/ 29 h 40"/>
                  <a:gd name="T18" fmla="*/ 36 w 49"/>
                  <a:gd name="T19" fmla="*/ 20 h 40"/>
                  <a:gd name="T20" fmla="*/ 48 w 49"/>
                  <a:gd name="T21" fmla="*/ 10 h 40"/>
                  <a:gd name="T22" fmla="*/ 48 w 49"/>
                  <a:gd name="T23" fmla="*/ 1 h 40"/>
                  <a:gd name="T24" fmla="*/ 48 w 49"/>
                  <a:gd name="T25" fmla="*/ 10 h 40"/>
                  <a:gd name="T26" fmla="*/ 49 w 49"/>
                  <a:gd name="T27" fmla="*/ 6 h 40"/>
                  <a:gd name="T28" fmla="*/ 48 w 49"/>
                  <a:gd name="T29" fmla="*/ 1 h 40"/>
                  <a:gd name="T30" fmla="*/ 43 w 49"/>
                  <a:gd name="T31" fmla="*/ 0 h 40"/>
                  <a:gd name="T32" fmla="*/ 39 w 49"/>
                  <a:gd name="T33" fmla="*/ 1 h 40"/>
                  <a:gd name="T34" fmla="*/ 39 w 49"/>
                  <a:gd name="T35" fmla="*/ 10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
                  <a:gd name="T55" fmla="*/ 0 h 40"/>
                  <a:gd name="T56" fmla="*/ 49 w 49"/>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 h="40">
                    <a:moveTo>
                      <a:pt x="39" y="10"/>
                    </a:moveTo>
                    <a:lnTo>
                      <a:pt x="39" y="1"/>
                    </a:lnTo>
                    <a:lnTo>
                      <a:pt x="27" y="11"/>
                    </a:lnTo>
                    <a:lnTo>
                      <a:pt x="16" y="20"/>
                    </a:lnTo>
                    <a:lnTo>
                      <a:pt x="4" y="29"/>
                    </a:lnTo>
                    <a:lnTo>
                      <a:pt x="0" y="32"/>
                    </a:lnTo>
                    <a:lnTo>
                      <a:pt x="9" y="40"/>
                    </a:lnTo>
                    <a:lnTo>
                      <a:pt x="13" y="37"/>
                    </a:lnTo>
                    <a:lnTo>
                      <a:pt x="22" y="29"/>
                    </a:lnTo>
                    <a:lnTo>
                      <a:pt x="36" y="20"/>
                    </a:lnTo>
                    <a:lnTo>
                      <a:pt x="48" y="10"/>
                    </a:lnTo>
                    <a:lnTo>
                      <a:pt x="48" y="1"/>
                    </a:lnTo>
                    <a:lnTo>
                      <a:pt x="48" y="10"/>
                    </a:lnTo>
                    <a:lnTo>
                      <a:pt x="49" y="6"/>
                    </a:lnTo>
                    <a:lnTo>
                      <a:pt x="48" y="1"/>
                    </a:lnTo>
                    <a:lnTo>
                      <a:pt x="43" y="0"/>
                    </a:lnTo>
                    <a:lnTo>
                      <a:pt x="39" y="1"/>
                    </a:lnTo>
                    <a:lnTo>
                      <a:pt x="39"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91" name="Freeform 74">
                <a:extLst>
                  <a:ext uri="{FF2B5EF4-FFF2-40B4-BE49-F238E27FC236}">
                    <a16:creationId xmlns:a16="http://schemas.microsoft.com/office/drawing/2014/main" xmlns="" id="{4F4E66A2-D264-214F-99D1-D537E5AD424F}"/>
                  </a:ext>
                </a:extLst>
              </p:cNvPr>
              <p:cNvSpPr>
                <a:spLocks/>
              </p:cNvSpPr>
              <p:nvPr/>
            </p:nvSpPr>
            <p:spPr bwMode="auto">
              <a:xfrm>
                <a:off x="7222" y="3384"/>
                <a:ext cx="49" cy="58"/>
              </a:xfrm>
              <a:custGeom>
                <a:avLst/>
                <a:gdLst>
                  <a:gd name="T0" fmla="*/ 10 w 49"/>
                  <a:gd name="T1" fmla="*/ 10 h 58"/>
                  <a:gd name="T2" fmla="*/ 1 w 49"/>
                  <a:gd name="T3" fmla="*/ 10 h 58"/>
                  <a:gd name="T4" fmla="*/ 40 w 49"/>
                  <a:gd name="T5" fmla="*/ 58 h 58"/>
                  <a:gd name="T6" fmla="*/ 49 w 49"/>
                  <a:gd name="T7" fmla="*/ 49 h 58"/>
                  <a:gd name="T8" fmla="*/ 10 w 49"/>
                  <a:gd name="T9" fmla="*/ 2 h 58"/>
                  <a:gd name="T10" fmla="*/ 1 w 49"/>
                  <a:gd name="T11" fmla="*/ 2 h 58"/>
                  <a:gd name="T12" fmla="*/ 10 w 49"/>
                  <a:gd name="T13" fmla="*/ 2 h 58"/>
                  <a:gd name="T14" fmla="*/ 5 w 49"/>
                  <a:gd name="T15" fmla="*/ 0 h 58"/>
                  <a:gd name="T16" fmla="*/ 1 w 49"/>
                  <a:gd name="T17" fmla="*/ 2 h 58"/>
                  <a:gd name="T18" fmla="*/ 0 w 49"/>
                  <a:gd name="T19" fmla="*/ 6 h 58"/>
                  <a:gd name="T20" fmla="*/ 1 w 49"/>
                  <a:gd name="T21" fmla="*/ 10 h 58"/>
                  <a:gd name="T22" fmla="*/ 10 w 49"/>
                  <a:gd name="T23" fmla="*/ 1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58"/>
                  <a:gd name="T38" fmla="*/ 49 w 4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58">
                    <a:moveTo>
                      <a:pt x="10" y="10"/>
                    </a:moveTo>
                    <a:lnTo>
                      <a:pt x="1" y="10"/>
                    </a:lnTo>
                    <a:lnTo>
                      <a:pt x="40" y="58"/>
                    </a:lnTo>
                    <a:lnTo>
                      <a:pt x="49" y="49"/>
                    </a:lnTo>
                    <a:lnTo>
                      <a:pt x="10" y="2"/>
                    </a:lnTo>
                    <a:lnTo>
                      <a:pt x="1" y="2"/>
                    </a:lnTo>
                    <a:lnTo>
                      <a:pt x="10" y="2"/>
                    </a:lnTo>
                    <a:lnTo>
                      <a:pt x="5" y="0"/>
                    </a:lnTo>
                    <a:lnTo>
                      <a:pt x="1" y="2"/>
                    </a:lnTo>
                    <a:lnTo>
                      <a:pt x="0" y="6"/>
                    </a:lnTo>
                    <a:lnTo>
                      <a:pt x="1" y="10"/>
                    </a:lnTo>
                    <a:lnTo>
                      <a:pt x="1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92" name="Freeform 75">
                <a:extLst>
                  <a:ext uri="{FF2B5EF4-FFF2-40B4-BE49-F238E27FC236}">
                    <a16:creationId xmlns:a16="http://schemas.microsoft.com/office/drawing/2014/main" xmlns="" id="{109879FF-A6D4-5447-B6F0-D0652AD1840A}"/>
                  </a:ext>
                </a:extLst>
              </p:cNvPr>
              <p:cNvSpPr>
                <a:spLocks/>
              </p:cNvSpPr>
              <p:nvPr/>
            </p:nvSpPr>
            <p:spPr bwMode="auto">
              <a:xfrm>
                <a:off x="7184" y="3386"/>
                <a:ext cx="48" cy="42"/>
              </a:xfrm>
              <a:custGeom>
                <a:avLst/>
                <a:gdLst>
                  <a:gd name="T0" fmla="*/ 10 w 48"/>
                  <a:gd name="T1" fmla="*/ 31 h 42"/>
                  <a:gd name="T2" fmla="*/ 10 w 48"/>
                  <a:gd name="T3" fmla="*/ 40 h 42"/>
                  <a:gd name="T4" fmla="*/ 15 w 48"/>
                  <a:gd name="T5" fmla="*/ 37 h 42"/>
                  <a:gd name="T6" fmla="*/ 23 w 48"/>
                  <a:gd name="T7" fmla="*/ 29 h 42"/>
                  <a:gd name="T8" fmla="*/ 36 w 48"/>
                  <a:gd name="T9" fmla="*/ 19 h 42"/>
                  <a:gd name="T10" fmla="*/ 48 w 48"/>
                  <a:gd name="T11" fmla="*/ 8 h 42"/>
                  <a:gd name="T12" fmla="*/ 39 w 48"/>
                  <a:gd name="T13" fmla="*/ 0 h 42"/>
                  <a:gd name="T14" fmla="*/ 27 w 48"/>
                  <a:gd name="T15" fmla="*/ 10 h 42"/>
                  <a:gd name="T16" fmla="*/ 15 w 48"/>
                  <a:gd name="T17" fmla="*/ 20 h 42"/>
                  <a:gd name="T18" fmla="*/ 6 w 48"/>
                  <a:gd name="T19" fmla="*/ 29 h 42"/>
                  <a:gd name="T20" fmla="*/ 2 w 48"/>
                  <a:gd name="T21" fmla="*/ 31 h 42"/>
                  <a:gd name="T22" fmla="*/ 2 w 48"/>
                  <a:gd name="T23" fmla="*/ 40 h 42"/>
                  <a:gd name="T24" fmla="*/ 2 w 48"/>
                  <a:gd name="T25" fmla="*/ 31 h 42"/>
                  <a:gd name="T26" fmla="*/ 0 w 48"/>
                  <a:gd name="T27" fmla="*/ 36 h 42"/>
                  <a:gd name="T28" fmla="*/ 2 w 48"/>
                  <a:gd name="T29" fmla="*/ 40 h 42"/>
                  <a:gd name="T30" fmla="*/ 6 w 48"/>
                  <a:gd name="T31" fmla="*/ 42 h 42"/>
                  <a:gd name="T32" fmla="*/ 10 w 48"/>
                  <a:gd name="T33" fmla="*/ 40 h 42"/>
                  <a:gd name="T34" fmla="*/ 10 w 48"/>
                  <a:gd name="T35" fmla="*/ 3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2"/>
                  <a:gd name="T56" fmla="*/ 48 w 4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2">
                    <a:moveTo>
                      <a:pt x="10" y="31"/>
                    </a:moveTo>
                    <a:lnTo>
                      <a:pt x="10" y="40"/>
                    </a:lnTo>
                    <a:lnTo>
                      <a:pt x="15" y="37"/>
                    </a:lnTo>
                    <a:lnTo>
                      <a:pt x="23" y="29"/>
                    </a:lnTo>
                    <a:lnTo>
                      <a:pt x="36" y="19"/>
                    </a:lnTo>
                    <a:lnTo>
                      <a:pt x="48" y="8"/>
                    </a:lnTo>
                    <a:lnTo>
                      <a:pt x="39" y="0"/>
                    </a:lnTo>
                    <a:lnTo>
                      <a:pt x="27" y="10"/>
                    </a:lnTo>
                    <a:lnTo>
                      <a:pt x="15" y="20"/>
                    </a:lnTo>
                    <a:lnTo>
                      <a:pt x="6" y="29"/>
                    </a:lnTo>
                    <a:lnTo>
                      <a:pt x="2" y="31"/>
                    </a:lnTo>
                    <a:lnTo>
                      <a:pt x="2" y="40"/>
                    </a:lnTo>
                    <a:lnTo>
                      <a:pt x="2" y="31"/>
                    </a:lnTo>
                    <a:lnTo>
                      <a:pt x="0" y="36"/>
                    </a:lnTo>
                    <a:lnTo>
                      <a:pt x="2" y="40"/>
                    </a:lnTo>
                    <a:lnTo>
                      <a:pt x="6" y="42"/>
                    </a:lnTo>
                    <a:lnTo>
                      <a:pt x="10" y="40"/>
                    </a:lnTo>
                    <a:lnTo>
                      <a:pt x="10"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93" name="Freeform 76">
                <a:extLst>
                  <a:ext uri="{FF2B5EF4-FFF2-40B4-BE49-F238E27FC236}">
                    <a16:creationId xmlns:a16="http://schemas.microsoft.com/office/drawing/2014/main" xmlns="" id="{38346068-C17F-864F-9E58-A39CE1769999}"/>
                  </a:ext>
                </a:extLst>
              </p:cNvPr>
              <p:cNvSpPr>
                <a:spLocks/>
              </p:cNvSpPr>
              <p:nvPr/>
            </p:nvSpPr>
            <p:spPr bwMode="auto">
              <a:xfrm>
                <a:off x="7186" y="3417"/>
                <a:ext cx="47" cy="57"/>
              </a:xfrm>
              <a:custGeom>
                <a:avLst/>
                <a:gdLst>
                  <a:gd name="T0" fmla="*/ 37 w 47"/>
                  <a:gd name="T1" fmla="*/ 47 h 57"/>
                  <a:gd name="T2" fmla="*/ 46 w 47"/>
                  <a:gd name="T3" fmla="*/ 47 h 57"/>
                  <a:gd name="T4" fmla="*/ 8 w 47"/>
                  <a:gd name="T5" fmla="*/ 0 h 57"/>
                  <a:gd name="T6" fmla="*/ 0 w 47"/>
                  <a:gd name="T7" fmla="*/ 9 h 57"/>
                  <a:gd name="T8" fmla="*/ 37 w 47"/>
                  <a:gd name="T9" fmla="*/ 55 h 57"/>
                  <a:gd name="T10" fmla="*/ 46 w 47"/>
                  <a:gd name="T11" fmla="*/ 55 h 57"/>
                  <a:gd name="T12" fmla="*/ 37 w 47"/>
                  <a:gd name="T13" fmla="*/ 55 h 57"/>
                  <a:gd name="T14" fmla="*/ 41 w 47"/>
                  <a:gd name="T15" fmla="*/ 57 h 57"/>
                  <a:gd name="T16" fmla="*/ 46 w 47"/>
                  <a:gd name="T17" fmla="*/ 55 h 57"/>
                  <a:gd name="T18" fmla="*/ 47 w 47"/>
                  <a:gd name="T19" fmla="*/ 51 h 57"/>
                  <a:gd name="T20" fmla="*/ 46 w 47"/>
                  <a:gd name="T21" fmla="*/ 47 h 57"/>
                  <a:gd name="T22" fmla="*/ 37 w 47"/>
                  <a:gd name="T23" fmla="*/ 47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
                  <a:gd name="T37" fmla="*/ 0 h 57"/>
                  <a:gd name="T38" fmla="*/ 47 w 47"/>
                  <a:gd name="T39" fmla="*/ 57 h 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 h="57">
                    <a:moveTo>
                      <a:pt x="37" y="47"/>
                    </a:moveTo>
                    <a:lnTo>
                      <a:pt x="46" y="47"/>
                    </a:lnTo>
                    <a:lnTo>
                      <a:pt x="8" y="0"/>
                    </a:lnTo>
                    <a:lnTo>
                      <a:pt x="0" y="9"/>
                    </a:lnTo>
                    <a:lnTo>
                      <a:pt x="37" y="55"/>
                    </a:lnTo>
                    <a:lnTo>
                      <a:pt x="46" y="55"/>
                    </a:lnTo>
                    <a:lnTo>
                      <a:pt x="37" y="55"/>
                    </a:lnTo>
                    <a:lnTo>
                      <a:pt x="41" y="57"/>
                    </a:lnTo>
                    <a:lnTo>
                      <a:pt x="46" y="55"/>
                    </a:lnTo>
                    <a:lnTo>
                      <a:pt x="47" y="51"/>
                    </a:lnTo>
                    <a:lnTo>
                      <a:pt x="46" y="47"/>
                    </a:lnTo>
                    <a:lnTo>
                      <a:pt x="3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94" name="Freeform 77">
                <a:extLst>
                  <a:ext uri="{FF2B5EF4-FFF2-40B4-BE49-F238E27FC236}">
                    <a16:creationId xmlns:a16="http://schemas.microsoft.com/office/drawing/2014/main" xmlns="" id="{54FD5003-7CB7-DF43-80DD-816E328B1078}"/>
                  </a:ext>
                </a:extLst>
              </p:cNvPr>
              <p:cNvSpPr>
                <a:spLocks/>
              </p:cNvSpPr>
              <p:nvPr/>
            </p:nvSpPr>
            <p:spPr bwMode="auto">
              <a:xfrm>
                <a:off x="7438" y="3268"/>
                <a:ext cx="10" cy="10"/>
              </a:xfrm>
              <a:custGeom>
                <a:avLst/>
                <a:gdLst>
                  <a:gd name="T0" fmla="*/ 10 w 10"/>
                  <a:gd name="T1" fmla="*/ 1 h 10"/>
                  <a:gd name="T2" fmla="*/ 5 w 10"/>
                  <a:gd name="T3" fmla="*/ 0 h 10"/>
                  <a:gd name="T4" fmla="*/ 1 w 10"/>
                  <a:gd name="T5" fmla="*/ 1 h 10"/>
                  <a:gd name="T6" fmla="*/ 0 w 10"/>
                  <a:gd name="T7" fmla="*/ 5 h 10"/>
                  <a:gd name="T8" fmla="*/ 1 w 10"/>
                  <a:gd name="T9" fmla="*/ 10 h 10"/>
                  <a:gd name="T10" fmla="*/ 10 w 10"/>
                  <a:gd name="T11" fmla="*/ 1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10" y="1"/>
                    </a:moveTo>
                    <a:lnTo>
                      <a:pt x="5" y="0"/>
                    </a:lnTo>
                    <a:lnTo>
                      <a:pt x="1" y="1"/>
                    </a:lnTo>
                    <a:lnTo>
                      <a:pt x="0" y="5"/>
                    </a:lnTo>
                    <a:lnTo>
                      <a:pt x="1" y="10"/>
                    </a:lnTo>
                    <a:lnTo>
                      <a:pt x="1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95" name="Freeform 78">
                <a:extLst>
                  <a:ext uri="{FF2B5EF4-FFF2-40B4-BE49-F238E27FC236}">
                    <a16:creationId xmlns:a16="http://schemas.microsoft.com/office/drawing/2014/main" xmlns="" id="{9525A687-9DD3-2747-A5C2-17A5D5EF6C70}"/>
                  </a:ext>
                </a:extLst>
              </p:cNvPr>
              <p:cNvSpPr>
                <a:spLocks/>
              </p:cNvSpPr>
              <p:nvPr/>
            </p:nvSpPr>
            <p:spPr bwMode="auto">
              <a:xfrm>
                <a:off x="7322" y="3269"/>
                <a:ext cx="136" cy="153"/>
              </a:xfrm>
              <a:custGeom>
                <a:avLst/>
                <a:gdLst>
                  <a:gd name="T0" fmla="*/ 9 w 136"/>
                  <a:gd name="T1" fmla="*/ 153 h 153"/>
                  <a:gd name="T2" fmla="*/ 59 w 136"/>
                  <a:gd name="T3" fmla="*/ 112 h 153"/>
                  <a:gd name="T4" fmla="*/ 94 w 136"/>
                  <a:gd name="T5" fmla="*/ 81 h 153"/>
                  <a:gd name="T6" fmla="*/ 117 w 136"/>
                  <a:gd name="T7" fmla="*/ 58 h 153"/>
                  <a:gd name="T8" fmla="*/ 131 w 136"/>
                  <a:gd name="T9" fmla="*/ 39 h 153"/>
                  <a:gd name="T10" fmla="*/ 136 w 136"/>
                  <a:gd name="T11" fmla="*/ 26 h 153"/>
                  <a:gd name="T12" fmla="*/ 136 w 136"/>
                  <a:gd name="T13" fmla="*/ 15 h 153"/>
                  <a:gd name="T14" fmla="*/ 130 w 136"/>
                  <a:gd name="T15" fmla="*/ 7 h 153"/>
                  <a:gd name="T16" fmla="*/ 126 w 136"/>
                  <a:gd name="T17" fmla="*/ 0 h 153"/>
                  <a:gd name="T18" fmla="*/ 117 w 136"/>
                  <a:gd name="T19" fmla="*/ 9 h 153"/>
                  <a:gd name="T20" fmla="*/ 121 w 136"/>
                  <a:gd name="T21" fmla="*/ 13 h 153"/>
                  <a:gd name="T22" fmla="*/ 124 w 136"/>
                  <a:gd name="T23" fmla="*/ 17 h 153"/>
                  <a:gd name="T24" fmla="*/ 124 w 136"/>
                  <a:gd name="T25" fmla="*/ 23 h 153"/>
                  <a:gd name="T26" fmla="*/ 120 w 136"/>
                  <a:gd name="T27" fmla="*/ 33 h 153"/>
                  <a:gd name="T28" fmla="*/ 108 w 136"/>
                  <a:gd name="T29" fmla="*/ 49 h 153"/>
                  <a:gd name="T30" fmla="*/ 85 w 136"/>
                  <a:gd name="T31" fmla="*/ 72 h 153"/>
                  <a:gd name="T32" fmla="*/ 51 w 136"/>
                  <a:gd name="T33" fmla="*/ 104 h 153"/>
                  <a:gd name="T34" fmla="*/ 0 w 136"/>
                  <a:gd name="T35" fmla="*/ 144 h 153"/>
                  <a:gd name="T36" fmla="*/ 9 w 136"/>
                  <a:gd name="T37" fmla="*/ 153 h 1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153"/>
                  <a:gd name="T59" fmla="*/ 136 w 136"/>
                  <a:gd name="T60" fmla="*/ 153 h 1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153">
                    <a:moveTo>
                      <a:pt x="9" y="153"/>
                    </a:moveTo>
                    <a:lnTo>
                      <a:pt x="59" y="112"/>
                    </a:lnTo>
                    <a:lnTo>
                      <a:pt x="94" y="81"/>
                    </a:lnTo>
                    <a:lnTo>
                      <a:pt x="117" y="58"/>
                    </a:lnTo>
                    <a:lnTo>
                      <a:pt x="131" y="39"/>
                    </a:lnTo>
                    <a:lnTo>
                      <a:pt x="136" y="26"/>
                    </a:lnTo>
                    <a:lnTo>
                      <a:pt x="136" y="15"/>
                    </a:lnTo>
                    <a:lnTo>
                      <a:pt x="130" y="7"/>
                    </a:lnTo>
                    <a:lnTo>
                      <a:pt x="126" y="0"/>
                    </a:lnTo>
                    <a:lnTo>
                      <a:pt x="117" y="9"/>
                    </a:lnTo>
                    <a:lnTo>
                      <a:pt x="121" y="13"/>
                    </a:lnTo>
                    <a:lnTo>
                      <a:pt x="124" y="17"/>
                    </a:lnTo>
                    <a:lnTo>
                      <a:pt x="124" y="23"/>
                    </a:lnTo>
                    <a:lnTo>
                      <a:pt x="120" y="33"/>
                    </a:lnTo>
                    <a:lnTo>
                      <a:pt x="108" y="49"/>
                    </a:lnTo>
                    <a:lnTo>
                      <a:pt x="85" y="72"/>
                    </a:lnTo>
                    <a:lnTo>
                      <a:pt x="51" y="104"/>
                    </a:lnTo>
                    <a:lnTo>
                      <a:pt x="0" y="144"/>
                    </a:lnTo>
                    <a:lnTo>
                      <a:pt x="9"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sp>
            <p:nvSpPr>
              <p:cNvPr id="6196" name="Freeform 79">
                <a:extLst>
                  <a:ext uri="{FF2B5EF4-FFF2-40B4-BE49-F238E27FC236}">
                    <a16:creationId xmlns:a16="http://schemas.microsoft.com/office/drawing/2014/main" xmlns="" id="{EED2704A-ABDA-F446-BE5F-701DD9869D44}"/>
                  </a:ext>
                </a:extLst>
              </p:cNvPr>
              <p:cNvSpPr>
                <a:spLocks/>
              </p:cNvSpPr>
              <p:nvPr/>
            </p:nvSpPr>
            <p:spPr bwMode="auto">
              <a:xfrm>
                <a:off x="7321" y="3413"/>
                <a:ext cx="10" cy="10"/>
              </a:xfrm>
              <a:custGeom>
                <a:avLst/>
                <a:gdLst>
                  <a:gd name="T0" fmla="*/ 1 w 10"/>
                  <a:gd name="T1" fmla="*/ 0 h 10"/>
                  <a:gd name="T2" fmla="*/ 0 w 10"/>
                  <a:gd name="T3" fmla="*/ 4 h 10"/>
                  <a:gd name="T4" fmla="*/ 1 w 10"/>
                  <a:gd name="T5" fmla="*/ 9 h 10"/>
                  <a:gd name="T6" fmla="*/ 6 w 10"/>
                  <a:gd name="T7" fmla="*/ 10 h 10"/>
                  <a:gd name="T8" fmla="*/ 10 w 10"/>
                  <a:gd name="T9" fmla="*/ 9 h 10"/>
                  <a:gd name="T10" fmla="*/ 1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1" y="0"/>
                    </a:moveTo>
                    <a:lnTo>
                      <a:pt x="0" y="4"/>
                    </a:lnTo>
                    <a:lnTo>
                      <a:pt x="1" y="9"/>
                    </a:lnTo>
                    <a:lnTo>
                      <a:pt x="6" y="10"/>
                    </a:lnTo>
                    <a:lnTo>
                      <a:pt x="10" y="9"/>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x-none"/>
              </a:p>
            </p:txBody>
          </p:sp>
        </p:grpSp>
        <p:sp>
          <p:nvSpPr>
            <p:cNvPr id="6174" name="Line 80">
              <a:extLst>
                <a:ext uri="{FF2B5EF4-FFF2-40B4-BE49-F238E27FC236}">
                  <a16:creationId xmlns:a16="http://schemas.microsoft.com/office/drawing/2014/main" xmlns="" id="{AD59A1F4-3D76-5248-ACA4-536A622EB163}"/>
                </a:ext>
              </a:extLst>
            </p:cNvPr>
            <p:cNvSpPr>
              <a:spLocks noChangeShapeType="1"/>
            </p:cNvSpPr>
            <p:nvPr/>
          </p:nvSpPr>
          <p:spPr bwMode="auto">
            <a:xfrm>
              <a:off x="6110" y="2777"/>
              <a:ext cx="366" cy="24"/>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x-none"/>
            </a:p>
          </p:txBody>
        </p:sp>
        <p:sp>
          <p:nvSpPr>
            <p:cNvPr id="6175" name="Line 81">
              <a:extLst>
                <a:ext uri="{FF2B5EF4-FFF2-40B4-BE49-F238E27FC236}">
                  <a16:creationId xmlns:a16="http://schemas.microsoft.com/office/drawing/2014/main" xmlns="" id="{B73C0EBB-2899-F742-87B0-E5B558ECF196}"/>
                </a:ext>
              </a:extLst>
            </p:cNvPr>
            <p:cNvSpPr>
              <a:spLocks noChangeShapeType="1"/>
            </p:cNvSpPr>
            <p:nvPr/>
          </p:nvSpPr>
          <p:spPr bwMode="auto">
            <a:xfrm>
              <a:off x="6110" y="2826"/>
              <a:ext cx="366" cy="24"/>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x-none"/>
            </a:p>
          </p:txBody>
        </p:sp>
        <p:sp>
          <p:nvSpPr>
            <p:cNvPr id="6176" name="Line 82">
              <a:extLst>
                <a:ext uri="{FF2B5EF4-FFF2-40B4-BE49-F238E27FC236}">
                  <a16:creationId xmlns:a16="http://schemas.microsoft.com/office/drawing/2014/main" xmlns="" id="{D2E843D9-BE09-3245-9ECF-EFA160A02DAE}"/>
                </a:ext>
              </a:extLst>
            </p:cNvPr>
            <p:cNvSpPr>
              <a:spLocks noChangeShapeType="1"/>
            </p:cNvSpPr>
            <p:nvPr/>
          </p:nvSpPr>
          <p:spPr bwMode="auto">
            <a:xfrm>
              <a:off x="6110" y="2862"/>
              <a:ext cx="366" cy="24"/>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x-none"/>
            </a:p>
          </p:txBody>
        </p:sp>
        <p:sp>
          <p:nvSpPr>
            <p:cNvPr id="6177" name="Line 83">
              <a:extLst>
                <a:ext uri="{FF2B5EF4-FFF2-40B4-BE49-F238E27FC236}">
                  <a16:creationId xmlns:a16="http://schemas.microsoft.com/office/drawing/2014/main" xmlns="" id="{6673E34F-43FB-DD4D-9AD8-D758E53D6A69}"/>
                </a:ext>
              </a:extLst>
            </p:cNvPr>
            <p:cNvSpPr>
              <a:spLocks noChangeShapeType="1"/>
            </p:cNvSpPr>
            <p:nvPr/>
          </p:nvSpPr>
          <p:spPr bwMode="auto">
            <a:xfrm>
              <a:off x="6110" y="2911"/>
              <a:ext cx="366" cy="24"/>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x-none"/>
            </a:p>
          </p:txBody>
        </p:sp>
        <p:sp>
          <p:nvSpPr>
            <p:cNvPr id="6178" name="Line 84">
              <a:extLst>
                <a:ext uri="{FF2B5EF4-FFF2-40B4-BE49-F238E27FC236}">
                  <a16:creationId xmlns:a16="http://schemas.microsoft.com/office/drawing/2014/main" xmlns="" id="{B8C8B862-C9AF-184B-99E7-DE2BE3A64BAF}"/>
                </a:ext>
              </a:extLst>
            </p:cNvPr>
            <p:cNvSpPr>
              <a:spLocks noChangeShapeType="1"/>
            </p:cNvSpPr>
            <p:nvPr/>
          </p:nvSpPr>
          <p:spPr bwMode="auto">
            <a:xfrm>
              <a:off x="6123" y="2972"/>
              <a:ext cx="176" cy="24"/>
            </a:xfrm>
            <a:prstGeom prst="line">
              <a:avLst/>
            </a:prstGeom>
            <a:noFill/>
            <a:ln w="9525"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x-none"/>
            </a:p>
          </p:txBody>
        </p:sp>
      </p:grpSp>
      <p:graphicFrame>
        <p:nvGraphicFramePr>
          <p:cNvPr id="85" name="Diagram 84">
            <a:extLst>
              <a:ext uri="{FF2B5EF4-FFF2-40B4-BE49-F238E27FC236}">
                <a16:creationId xmlns:a16="http://schemas.microsoft.com/office/drawing/2014/main" xmlns="" id="{A0B4B649-9A13-D947-B2F0-A356CE7B9541}"/>
              </a:ext>
            </a:extLst>
          </p:cNvPr>
          <p:cNvGraphicFramePr/>
          <p:nvPr/>
        </p:nvGraphicFramePr>
        <p:xfrm>
          <a:off x="1319714" y="1133574"/>
          <a:ext cx="7101663"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6" name="Oval 85">
            <a:extLst>
              <a:ext uri="{FF2B5EF4-FFF2-40B4-BE49-F238E27FC236}">
                <a16:creationId xmlns:a16="http://schemas.microsoft.com/office/drawing/2014/main" xmlns="" id="{239DC0C1-ED4D-D84A-B240-C590610CAF47}"/>
              </a:ext>
            </a:extLst>
          </p:cNvPr>
          <p:cNvSpPr/>
          <p:nvPr/>
        </p:nvSpPr>
        <p:spPr>
          <a:xfrm>
            <a:off x="447675" y="2208213"/>
            <a:ext cx="1885950" cy="3367087"/>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vi-VN" sz="1500" b="1" dirty="0">
                <a:solidFill>
                  <a:srgbClr val="FF0000"/>
                </a:solidFill>
              </a:rPr>
              <a:t>NỘI DUNG BÀI</a:t>
            </a:r>
          </a:p>
          <a:p>
            <a:pPr algn="ctr" eaLnBrk="1" fontAlgn="auto" hangingPunct="1">
              <a:spcBef>
                <a:spcPts val="0"/>
              </a:spcBef>
              <a:spcAft>
                <a:spcPts val="0"/>
              </a:spcAft>
              <a:defRPr/>
            </a:pPr>
            <a:r>
              <a:rPr lang="vi-VN" sz="1500" b="1" dirty="0">
                <a:solidFill>
                  <a:srgbClr val="FF0000"/>
                </a:solidFill>
              </a:rPr>
              <a:t>HỌC</a:t>
            </a:r>
          </a:p>
        </p:txBody>
      </p:sp>
      <p:sp>
        <p:nvSpPr>
          <p:cNvPr id="6153" name="TextBox 87">
            <a:extLst>
              <a:ext uri="{FF2B5EF4-FFF2-40B4-BE49-F238E27FC236}">
                <a16:creationId xmlns:a16="http://schemas.microsoft.com/office/drawing/2014/main" xmlns="" id="{BC7F3F82-F5B4-A040-871E-20B2698B3615}"/>
              </a:ext>
            </a:extLst>
          </p:cNvPr>
          <p:cNvSpPr txBox="1">
            <a:spLocks noChangeArrowheads="1"/>
          </p:cNvSpPr>
          <p:nvPr/>
        </p:nvSpPr>
        <p:spPr bwMode="auto">
          <a:xfrm>
            <a:off x="-419100" y="193675"/>
            <a:ext cx="10177463"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15000"/>
              </a:lnSpc>
            </a:pPr>
            <a:r>
              <a:rPr lang="en-US" altLang="en-US" sz="2800" b="1">
                <a:solidFill>
                  <a:srgbClr val="FF0000"/>
                </a:solidFill>
                <a:latin typeface="Times New Roman" panose="02020603050405020304" pitchFamily="18" charset="0"/>
                <a:cs typeface="Times New Roman" panose="02020603050405020304" pitchFamily="18" charset="0"/>
              </a:rPr>
              <a:t>BÀ</a:t>
            </a:r>
            <a:r>
              <a:rPr lang="vi-VN" altLang="en-US" sz="2800" b="1">
                <a:solidFill>
                  <a:srgbClr val="FF0000"/>
                </a:solidFill>
                <a:latin typeface="Times New Roman" panose="02020603050405020304" pitchFamily="18" charset="0"/>
                <a:cs typeface="Times New Roman" panose="02020603050405020304" pitchFamily="18" charset="0"/>
              </a:rPr>
              <a:t>I </a:t>
            </a:r>
            <a:r>
              <a:rPr lang="en-US" altLang="en-US" sz="2800" b="1">
                <a:solidFill>
                  <a:srgbClr val="FF0000"/>
                </a:solidFill>
                <a:latin typeface="Times New Roman" panose="02020603050405020304" pitchFamily="18" charset="0"/>
                <a:cs typeface="Times New Roman" panose="02020603050405020304" pitchFamily="18" charset="0"/>
              </a:rPr>
              <a:t>19. </a:t>
            </a:r>
          </a:p>
          <a:p>
            <a:pPr algn="ctr">
              <a:lnSpc>
                <a:spcPct val="115000"/>
              </a:lnSpc>
            </a:pPr>
            <a:r>
              <a:rPr lang="en-US" altLang="en-US" sz="2600" b="1">
                <a:solidFill>
                  <a:srgbClr val="FF0000"/>
                </a:solidFill>
                <a:latin typeface="Times New Roman" panose="02020603050405020304" pitchFamily="18" charset="0"/>
                <a:cs typeface="Times New Roman" panose="02020603050405020304" pitchFamily="18" charset="0"/>
              </a:rPr>
              <a:t>VƯƠNG QUỐC CHĂM-PA TƯTHÊ KỈ II ĐẾN THÊ K</a:t>
            </a:r>
            <a:r>
              <a:rPr lang="vi-VN" altLang="en-US" sz="2600" b="1">
                <a:solidFill>
                  <a:srgbClr val="FF0000"/>
                </a:solidFill>
                <a:latin typeface="Times New Roman" panose="02020603050405020304" pitchFamily="18" charset="0"/>
                <a:cs typeface="Times New Roman" panose="02020603050405020304" pitchFamily="18" charset="0"/>
              </a:rPr>
              <a:t>Ỷ X</a:t>
            </a:r>
            <a:endParaRPr lang="en-US" altLang="en-US" sz="2600">
              <a:latin typeface="Times New Roman" panose="02020603050405020304" pitchFamily="18" charset="0"/>
              <a:cs typeface="Times New Roman" panose="02020603050405020304" pitchFamily="18" charset="0"/>
            </a:endParaRPr>
          </a:p>
          <a:p>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11269"/>
                                        </p:tgtEl>
                                        <p:attrNameLst>
                                          <p:attrName>style.visibility</p:attrName>
                                        </p:attrNameLst>
                                      </p:cBhvr>
                                      <p:to>
                                        <p:strVal val="visible"/>
                                      </p:to>
                                    </p:set>
                                    <p:animEffect transition="in" filter="blinds(horizontal)">
                                      <p:cBhvr>
                                        <p:cTn id="10" dur="500"/>
                                        <p:tgtEl>
                                          <p:spTgt spid="112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5"/>
                                        </p:tgtEl>
                                        <p:attrNameLst>
                                          <p:attrName>style.visibility</p:attrName>
                                        </p:attrNameLst>
                                      </p:cBhvr>
                                      <p:to>
                                        <p:strVal val="visible"/>
                                      </p:to>
                                    </p:set>
                                    <p:animEffect transition="in" filter="fade">
                                      <p:cBhvr>
                                        <p:cTn id="1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11269" grpId="0"/>
      <p:bldGraphic spid="8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4">
            <a:extLst>
              <a:ext uri="{FF2B5EF4-FFF2-40B4-BE49-F238E27FC236}">
                <a16:creationId xmlns:a16="http://schemas.microsoft.com/office/drawing/2014/main" xmlns="" id="{60591B07-2D6F-3742-9F2A-D6DA91BD9329}"/>
              </a:ext>
            </a:extLst>
          </p:cNvPr>
          <p:cNvSpPr txBox="1">
            <a:spLocks noChangeArrowheads="1"/>
          </p:cNvSpPr>
          <p:nvPr/>
        </p:nvSpPr>
        <p:spPr bwMode="auto">
          <a:xfrm>
            <a:off x="438150" y="60325"/>
            <a:ext cx="8458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15000"/>
              </a:lnSpc>
            </a:pPr>
            <a:r>
              <a:rPr lang="vi-VN" altLang="en-US" sz="2000" b="1" dirty="0">
                <a:solidFill>
                  <a:srgbClr val="FF0000"/>
                </a:solidFill>
                <a:latin typeface="Times New Roman" panose="02020603050405020304" pitchFamily="18" charset="0"/>
                <a:cs typeface="Times New Roman" panose="02020603050405020304" pitchFamily="18" charset="0"/>
              </a:rPr>
              <a:t>I. QUÁ TRÌNH HÌNH THÀNH VÀ BƯỚC ĐẦU PHÁT TRIỂN CỦA VƯƠNG QUỐC CHAM PA</a:t>
            </a:r>
            <a:endParaRPr lang="en-US" altLang="en-US" sz="2000" dirty="0">
              <a:latin typeface="Times New Roman" panose="02020603050405020304" pitchFamily="18" charset="0"/>
              <a:cs typeface="Times New Roman" panose="02020603050405020304" pitchFamily="18" charset="0"/>
            </a:endParaRPr>
          </a:p>
        </p:txBody>
      </p:sp>
      <p:sp>
        <p:nvSpPr>
          <p:cNvPr id="7171" name="TextBox 6">
            <a:extLst>
              <a:ext uri="{FF2B5EF4-FFF2-40B4-BE49-F238E27FC236}">
                <a16:creationId xmlns:a16="http://schemas.microsoft.com/office/drawing/2014/main" xmlns="" id="{BEB1C927-1ED5-6348-B7A6-C0EF880D9CC8}"/>
              </a:ext>
            </a:extLst>
          </p:cNvPr>
          <p:cNvSpPr txBox="1">
            <a:spLocks noChangeArrowheads="1"/>
          </p:cNvSpPr>
          <p:nvPr/>
        </p:nvSpPr>
        <p:spPr bwMode="auto">
          <a:xfrm>
            <a:off x="406400" y="806450"/>
            <a:ext cx="4572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pPr>
            <a:r>
              <a:rPr lang="vi-VN" altLang="en-US" sz="2400" b="1" dirty="0">
                <a:solidFill>
                  <a:srgbClr val="FF0000"/>
                </a:solidFill>
                <a:latin typeface="Times New Roman" panose="02020603050405020304" pitchFamily="18" charset="0"/>
                <a:cs typeface="Times New Roman" panose="02020603050405020304" pitchFamily="18" charset="0"/>
              </a:rPr>
              <a:t>1. Vương quốc Cham Pa ra đời</a:t>
            </a:r>
            <a:endParaRPr lang="en-US" altLang="en-US" sz="24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FF78E9D1-4807-8D41-8A3B-07CA4524A08B}"/>
              </a:ext>
            </a:extLst>
          </p:cNvPr>
          <p:cNvPicPr/>
          <p:nvPr/>
        </p:nvPicPr>
        <p:blipFill>
          <a:blip r:embed="rId2"/>
          <a:stretch>
            <a:fillRect/>
          </a:stretch>
        </p:blipFill>
        <p:spPr>
          <a:xfrm>
            <a:off x="336550" y="1311275"/>
            <a:ext cx="4133850" cy="4557713"/>
          </a:xfrm>
          <a:prstGeom prst="rect">
            <a:avLst/>
          </a:prstGeom>
        </p:spPr>
        <p:style>
          <a:lnRef idx="2">
            <a:schemeClr val="dk1"/>
          </a:lnRef>
          <a:fillRef idx="1">
            <a:schemeClr val="lt1"/>
          </a:fillRef>
          <a:effectRef idx="0">
            <a:schemeClr val="dk1"/>
          </a:effectRef>
          <a:fontRef idx="minor">
            <a:schemeClr val="dk1"/>
          </a:fontRef>
        </p:style>
      </p:pic>
      <p:pic>
        <p:nvPicPr>
          <p:cNvPr id="6" name="Picture 5" descr="LỊCH SỬ CHAMPA - Lãnh Thổ Nhỏ Dần Và Biến Mất Qua Các Thời Kỳ...">
            <a:extLst>
              <a:ext uri="{FF2B5EF4-FFF2-40B4-BE49-F238E27FC236}">
                <a16:creationId xmlns:a16="http://schemas.microsoft.com/office/drawing/2014/main" xmlns="" id="{6A70D68D-13E8-DF45-880D-A17175891442}"/>
              </a:ext>
            </a:extLst>
          </p:cNvPr>
          <p:cNvPicPr/>
          <p:nvPr/>
        </p:nvPicPr>
        <p:blipFill rotWithShape="1">
          <a:blip r:embed="rId3"/>
          <a:srcRect l="15582"/>
          <a:stretch/>
        </p:blipFill>
        <p:spPr bwMode="auto">
          <a:xfrm>
            <a:off x="4673600" y="1298575"/>
            <a:ext cx="4127500" cy="4549775"/>
          </a:xfrm>
          <a:prstGeom prst="rect">
            <a:avLst/>
          </a:prstGeom>
          <a:ln/>
        </p:spPr>
        <p:style>
          <a:lnRef idx="2">
            <a:schemeClr val="accent2"/>
          </a:lnRef>
          <a:fillRef idx="1">
            <a:schemeClr val="lt1"/>
          </a:fillRef>
          <a:effectRef idx="0">
            <a:schemeClr val="accent2"/>
          </a:effectRef>
          <a:fontRef idx="minor">
            <a:schemeClr val="dk1"/>
          </a:fontRef>
        </p:style>
      </p:pic>
      <p:sp>
        <p:nvSpPr>
          <p:cNvPr id="2" name="Scroll: Horizontal 1">
            <a:extLst>
              <a:ext uri="{FF2B5EF4-FFF2-40B4-BE49-F238E27FC236}">
                <a16:creationId xmlns:a16="http://schemas.microsoft.com/office/drawing/2014/main" xmlns="" id="{8BF6995C-B98F-4F42-B5C4-322AA8019C27}"/>
              </a:ext>
            </a:extLst>
          </p:cNvPr>
          <p:cNvSpPr/>
          <p:nvPr/>
        </p:nvSpPr>
        <p:spPr>
          <a:xfrm>
            <a:off x="438150" y="5848350"/>
            <a:ext cx="8358188" cy="746125"/>
          </a:xfrm>
          <a:prstGeom prst="horizontalScroll">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nSpc>
                <a:spcPct val="120000"/>
              </a:lnSpc>
              <a:spcAft>
                <a:spcPts val="800"/>
              </a:spcAft>
              <a:defRPr/>
            </a:pPr>
            <a:r>
              <a:rPr lang="en-US" b="1" i="1" dirty="0">
                <a:solidFill>
                  <a:srgbClr val="002060"/>
                </a:solidFill>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Hãy</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quan</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sát</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lược</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biết</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Champa</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giáp</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với</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quốc</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gia</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nào</a:t>
            </a:r>
            <a:r>
              <a:rPr lang="en-US"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descr="&quot;&lt;yoastmark">
            <a:extLst>
              <a:ext uri="{FF2B5EF4-FFF2-40B4-BE49-F238E27FC236}">
                <a16:creationId xmlns:a16="http://schemas.microsoft.com/office/drawing/2014/main" xmlns="" id="{0FBB1F69-E981-3246-9645-B142C92051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7465"/>
          <a:stretch>
            <a:fillRect/>
          </a:stretch>
        </p:blipFill>
        <p:spPr bwMode="auto">
          <a:xfrm>
            <a:off x="4667250" y="1289050"/>
            <a:ext cx="4229100" cy="455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croll: Horizontal 9">
            <a:extLst>
              <a:ext uri="{FF2B5EF4-FFF2-40B4-BE49-F238E27FC236}">
                <a16:creationId xmlns:a16="http://schemas.microsoft.com/office/drawing/2014/main" xmlns="" id="{01399F93-4D97-FF44-8D4A-AC47FFB473DF}"/>
              </a:ext>
            </a:extLst>
          </p:cNvPr>
          <p:cNvSpPr/>
          <p:nvPr/>
        </p:nvSpPr>
        <p:spPr>
          <a:xfrm>
            <a:off x="438150" y="5849938"/>
            <a:ext cx="8358188" cy="746125"/>
          </a:xfrm>
          <a:prstGeom prst="horizontalScroll">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20000"/>
              </a:lnSpc>
              <a:spcAft>
                <a:spcPts val="800"/>
              </a:spcAft>
              <a:defRPr/>
            </a:pPr>
            <a:r>
              <a:rPr lang="en-US" altLang="en-US" b="1" i="1">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altLang="en-US" b="1"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Dựa vào bản đồ Việt Nam hiện đại, hãy xác định xem, vương quốc Champa cổ nằm trên địa bàn các tỉnh nào của Việt Nam</a:t>
            </a:r>
            <a:endParaRPr lang="en-US" alt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descr="Bài 28. Đặc điểm địa hình Việt Nam (Địa lý 8) – ÔN THI ĐỊA LÝ – ÔTĐL">
            <a:extLst>
              <a:ext uri="{FF2B5EF4-FFF2-40B4-BE49-F238E27FC236}">
                <a16:creationId xmlns:a16="http://schemas.microsoft.com/office/drawing/2014/main" xmlns="" id="{2E5C9549-FCD9-4D43-8204-0A50AC9AA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5146" y="881358"/>
            <a:ext cx="4251204"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croll: Horizontal 11">
            <a:extLst>
              <a:ext uri="{FF2B5EF4-FFF2-40B4-BE49-F238E27FC236}">
                <a16:creationId xmlns:a16="http://schemas.microsoft.com/office/drawing/2014/main" xmlns="" id="{B4B52569-4C71-864F-B065-C0252944BDB6}"/>
              </a:ext>
            </a:extLst>
          </p:cNvPr>
          <p:cNvSpPr/>
          <p:nvPr/>
        </p:nvSpPr>
        <p:spPr>
          <a:xfrm>
            <a:off x="449263" y="5881688"/>
            <a:ext cx="8358187" cy="746125"/>
          </a:xfrm>
          <a:prstGeom prst="horizontalScroll">
            <a:avLst/>
          </a:prstGeom>
          <a:solidFill>
            <a:schemeClr val="accent5">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a:lnSpc>
                <a:spcPct val="120000"/>
              </a:lnSpc>
              <a:spcAft>
                <a:spcPts val="800"/>
              </a:spcAft>
              <a:defRPr/>
            </a:pPr>
            <a:r>
              <a:rPr lang="en-US" b="1" i="1" dirty="0"/>
              <a:t>. </a:t>
            </a:r>
            <a:r>
              <a:rPr lang="en-US" b="1" i="1" dirty="0" err="1">
                <a:latin typeface="Times New Roman" panose="02020603050405020304" pitchFamily="18" charset="0"/>
                <a:cs typeface="Times New Roman" panose="02020603050405020304" pitchFamily="18" charset="0"/>
              </a:rPr>
              <a:t>Việc</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tiếp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giáp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Biển</a:t>
            </a:r>
            <a:r>
              <a:rPr lang="en-US" b="1" i="1" dirty="0">
                <a:latin typeface="Times New Roman" panose="02020603050405020304" pitchFamily="18" charset="0"/>
                <a:cs typeface="Times New Roman" panose="02020603050405020304" pitchFamily="18" charset="0"/>
              </a:rPr>
              <a:t> ở </a:t>
            </a:r>
            <a:r>
              <a:rPr lang="en-US" b="1" i="1" dirty="0" err="1">
                <a:latin typeface="Times New Roman" panose="02020603050405020304" pitchFamily="18" charset="0"/>
                <a:cs typeface="Times New Roman" panose="02020603050405020304" pitchFamily="18" charset="0"/>
              </a:rPr>
              <a:t>phía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Đông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bờ</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biển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có</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nhiều</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vũng</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vịnh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giúp</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Champa</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phát</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triển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ngành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kinh</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tế</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nào</a:t>
            </a:r>
            <a:r>
              <a:rPr lang="en-US" b="1"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xmlns="" id="{A7CDEF83-3841-C74A-972E-163A59B21DF2}"/>
              </a:ext>
            </a:extLst>
          </p:cNvPr>
          <p:cNvSpPr txBox="1">
            <a:spLocks noChangeArrowheads="1"/>
          </p:cNvSpPr>
          <p:nvPr/>
        </p:nvSpPr>
        <p:spPr bwMode="auto">
          <a:xfrm>
            <a:off x="438150" y="60325"/>
            <a:ext cx="8458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15000"/>
              </a:lnSpc>
            </a:pPr>
            <a:r>
              <a:rPr lang="vi-VN" altLang="en-US" sz="2000" b="1" dirty="0">
                <a:solidFill>
                  <a:srgbClr val="FF0000"/>
                </a:solidFill>
                <a:latin typeface="Times New Roman" panose="02020603050405020304" pitchFamily="18" charset="0"/>
                <a:cs typeface="Times New Roman" panose="02020603050405020304" pitchFamily="18" charset="0"/>
              </a:rPr>
              <a:t>I. QUÁ TRÌNH HÌNH THÀNH VÀ BƯỚC ĐẦU PHÁT TRIỂN CỦA VƯƠNG QUỐC CHAM PA</a:t>
            </a:r>
            <a:endParaRPr lang="en-US" altLang="en-US" sz="2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11E4C24-B83D-6C40-9339-9160A011D5A8}"/>
              </a:ext>
            </a:extLst>
          </p:cNvPr>
          <p:cNvSpPr txBox="1"/>
          <p:nvPr/>
        </p:nvSpPr>
        <p:spPr>
          <a:xfrm>
            <a:off x="214070" y="1241972"/>
            <a:ext cx="3054350" cy="52014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lgn="just">
              <a:spcBef>
                <a:spcPts val="600"/>
              </a:spcBef>
              <a:spcAft>
                <a:spcPts val="600"/>
              </a:spcAft>
              <a:buFont typeface="Arial" panose="020B0604020202020204" pitchFamily="34" charset="0"/>
              <a:buChar char="•"/>
              <a:defRPr/>
            </a:pPr>
            <a:r>
              <a:rPr lang="en-US" sz="2400" dirty="0" err="1">
                <a:solidFill>
                  <a:srgbClr val="002060"/>
                </a:solidFill>
                <a:latin typeface="Times New Roman" panose="02020603050405020304" pitchFamily="18" charset="0"/>
                <a:cs typeface="Times New Roman" panose="02020603050405020304" pitchFamily="18" charset="0"/>
              </a:rPr>
              <a:t>Vị</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vực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duyên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ven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miền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Trung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Việt</a:t>
            </a:r>
            <a:r>
              <a:rPr lang="en-US" sz="2400" dirty="0">
                <a:solidFill>
                  <a:srgbClr val="002060"/>
                </a:solidFill>
                <a:latin typeface="Times New Roman" panose="02020603050405020304" pitchFamily="18" charset="0"/>
                <a:cs typeface="Times New Roman" panose="02020603050405020304" pitchFamily="18" charset="0"/>
              </a:rPr>
              <a:t> Nam </a:t>
            </a:r>
            <a:r>
              <a:rPr lang="en-US" sz="2400" dirty="0" err="1">
                <a:solidFill>
                  <a:srgbClr val="002060"/>
                </a:solidFill>
                <a:latin typeface="Times New Roman" panose="02020603050405020304" pitchFamily="18" charset="0"/>
                <a:cs typeface="Times New Roman" panose="02020603050405020304" pitchFamily="18" charset="0"/>
              </a:rPr>
              <a:t>ngày</a:t>
            </a:r>
            <a:r>
              <a:rPr lang="en-US" sz="2400" dirty="0">
                <a:solidFill>
                  <a:srgbClr val="002060"/>
                </a:solidFill>
                <a:latin typeface="Times New Roman" panose="02020603050405020304" pitchFamily="18" charset="0"/>
                <a:cs typeface="Times New Roman" panose="02020603050405020304" pitchFamily="18" charset="0"/>
              </a:rPr>
              <a:t> nay (</a:t>
            </a:r>
            <a:r>
              <a:rPr lang="en-US" sz="2400" dirty="0" err="1">
                <a:solidFill>
                  <a:srgbClr val="002060"/>
                </a:solidFill>
                <a:latin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Quảng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Thuận</a:t>
            </a:r>
            <a:r>
              <a:rPr lang="en-US" sz="2400" dirty="0">
                <a:solidFill>
                  <a:srgbClr val="002060"/>
                </a:solidFill>
                <a:latin typeface="Times New Roman" panose="02020603050405020304" pitchFamily="18" charset="0"/>
                <a:cs typeface="Times New Roman" panose="02020603050405020304" pitchFamily="18" charset="0"/>
              </a:rPr>
              <a:t>) </a:t>
            </a:r>
          </a:p>
          <a:p>
            <a:pPr marL="342900" indent="-342900" algn="just">
              <a:spcBef>
                <a:spcPts val="600"/>
              </a:spcBef>
              <a:spcAft>
                <a:spcPts val="600"/>
              </a:spcAft>
              <a:buFont typeface="Arial" panose="020B0604020202020204" pitchFamily="34" charset="0"/>
              <a:buChar char="•"/>
              <a:defRPr/>
            </a:pPr>
            <a:r>
              <a:rPr lang="en-US" sz="2400" dirty="0" err="1">
                <a:solidFill>
                  <a:srgbClr val="002060"/>
                </a:solidFill>
                <a:latin typeface="Times New Roman" panose="02020603050405020304" pitchFamily="18" charset="0"/>
                <a:cs typeface="Times New Roman" panose="02020603050405020304" pitchFamily="18" charset="0"/>
              </a:rPr>
              <a:t>Đa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địa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hình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dải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đồng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bằng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hẹp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ven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đường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bờ</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biển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có</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dãy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núi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cao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phía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Tây</a:t>
            </a:r>
            <a:r>
              <a:rPr lang="en-US" sz="2400" dirty="0">
                <a:solidFill>
                  <a:srgbClr val="002060"/>
                </a:solidFill>
                <a:latin typeface="Times New Roman" panose="02020603050405020304" pitchFamily="18" charset="0"/>
                <a:cs typeface="Times New Roman" panose="02020603050405020304" pitchFamily="18" charset="0"/>
              </a:rPr>
              <a:t>.</a:t>
            </a:r>
          </a:p>
          <a:p>
            <a:pPr marL="342900" indent="-342900" algn="just">
              <a:spcBef>
                <a:spcPts val="600"/>
              </a:spcBef>
              <a:spcAft>
                <a:spcPts val="600"/>
              </a:spcAft>
              <a:buFont typeface="Arial" panose="020B0604020202020204" pitchFamily="34" charset="0"/>
              <a:buChar char="•"/>
              <a:defRPr/>
            </a:pPr>
            <a:r>
              <a:rPr lang="en-US" sz="2400" dirty="0" err="1">
                <a:solidFill>
                  <a:srgbClr val="002060"/>
                </a:solidFill>
                <a:latin typeface="Times New Roman" panose="02020603050405020304" pitchFamily="18" charset="0"/>
                <a:cs typeface="Times New Roman" panose="02020603050405020304" pitchFamily="18" charset="0"/>
              </a:rPr>
              <a:t>Khí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hậu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khô</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nóng</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A5F3E41-AC8D-6141-A382-DF552B1105EB}"/>
              </a:ext>
            </a:extLst>
          </p:cNvPr>
          <p:cNvSpPr txBox="1">
            <a:spLocks noChangeArrowheads="1"/>
          </p:cNvSpPr>
          <p:nvPr/>
        </p:nvSpPr>
        <p:spPr bwMode="auto">
          <a:xfrm>
            <a:off x="233443" y="645226"/>
            <a:ext cx="4572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15000"/>
              </a:lnSpc>
            </a:pPr>
            <a:r>
              <a:rPr lang="vi-VN" altLang="en-US" sz="2400" b="1" dirty="0">
                <a:solidFill>
                  <a:srgbClr val="FF0000"/>
                </a:solidFill>
                <a:latin typeface="Times New Roman" panose="02020603050405020304" pitchFamily="18" charset="0"/>
                <a:cs typeface="Times New Roman" panose="02020603050405020304" pitchFamily="18" charset="0"/>
              </a:rPr>
              <a:t>1. Vương quốc Cham Pa ra đời</a:t>
            </a:r>
            <a:endParaRPr lang="en-US" altLang="en-US" sz="2400" dirty="0">
              <a:latin typeface="Times New Roman" panose="02020603050405020304" pitchFamily="18" charset="0"/>
              <a:cs typeface="Times New Roman" panose="02020603050405020304" pitchFamily="18" charset="0"/>
            </a:endParaRPr>
          </a:p>
        </p:txBody>
      </p:sp>
      <p:sp>
        <p:nvSpPr>
          <p:cNvPr id="8" name="Right Arrow 7">
            <a:extLst>
              <a:ext uri="{FF2B5EF4-FFF2-40B4-BE49-F238E27FC236}">
                <a16:creationId xmlns:a16="http://schemas.microsoft.com/office/drawing/2014/main" xmlns="" id="{407889DF-42F4-D846-A0FF-F7715A15522F}"/>
              </a:ext>
            </a:extLst>
          </p:cNvPr>
          <p:cNvSpPr/>
          <p:nvPr/>
        </p:nvSpPr>
        <p:spPr>
          <a:xfrm>
            <a:off x="3268420" y="3200400"/>
            <a:ext cx="541580" cy="6422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0" name="Hexagon 9">
            <a:extLst>
              <a:ext uri="{FF2B5EF4-FFF2-40B4-BE49-F238E27FC236}">
                <a16:creationId xmlns:a16="http://schemas.microsoft.com/office/drawing/2014/main" xmlns="" id="{AD414236-50FA-0C49-BFA6-E4EB25E2DCB8}"/>
              </a:ext>
            </a:extLst>
          </p:cNvPr>
          <p:cNvSpPr/>
          <p:nvPr/>
        </p:nvSpPr>
        <p:spPr>
          <a:xfrm>
            <a:off x="4343400" y="2133600"/>
            <a:ext cx="3352800" cy="3352800"/>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dirty="0">
                <a:solidFill>
                  <a:schemeClr val="tx1"/>
                </a:solidFill>
                <a:latin typeface="Times New Roman" panose="02020603050405020304" pitchFamily="18" charset="0"/>
                <a:cs typeface="Times New Roman" panose="02020603050405020304" pitchFamily="18" charset="0"/>
              </a:rPr>
              <a:t>Cơ sở để hình thành một nền văn minh </a:t>
            </a:r>
          </a:p>
        </p:txBody>
      </p:sp>
      <p:sp>
        <p:nvSpPr>
          <p:cNvPr id="11" name="Rectangle 10">
            <a:extLst>
              <a:ext uri="{FF2B5EF4-FFF2-40B4-BE49-F238E27FC236}">
                <a16:creationId xmlns:a16="http://schemas.microsoft.com/office/drawing/2014/main" xmlns="" id="{371D57A8-6CC5-2040-9355-53A4A38B8724}"/>
              </a:ext>
            </a:extLst>
          </p:cNvPr>
          <p:cNvSpPr/>
          <p:nvPr/>
        </p:nvSpPr>
        <p:spPr>
          <a:xfrm>
            <a:off x="3902990" y="1125039"/>
            <a:ext cx="5026940" cy="557979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pPr>
            <a:r>
              <a:rPr lang="vi-VN" i="1" dirty="0">
                <a:latin typeface="Times New Roman" panose="02020603050405020304" pitchFamily="18" charset="0"/>
                <a:ea typeface="Times New Roman" panose="02020603050405020304" pitchFamily="18" charset="0"/>
              </a:rPr>
              <a:t>1</a:t>
            </a:r>
            <a:r>
              <a:rPr lang="vi-VN" sz="2400" i="1" dirty="0">
                <a:latin typeface="Times New Roman" panose="02020603050405020304" pitchFamily="18" charset="0"/>
                <a:ea typeface="Times New Roman" panose="02020603050405020304" pitchFamily="18" charset="0"/>
              </a:rPr>
              <a:t>.</a:t>
            </a:r>
            <a:r>
              <a:rPr lang="en-US" sz="2400" i="1" dirty="0" err="1">
                <a:latin typeface="Times New Roman" panose="02020603050405020304" pitchFamily="18" charset="0"/>
                <a:ea typeface="Times New Roman" panose="02020603050405020304" pitchFamily="18" charset="0"/>
              </a:rPr>
              <a:t>Với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đường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bơ</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vịnh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kín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gio</a:t>
            </a:r>
            <a:r>
              <a:rPr lang="en-US" sz="2400" i="1" dirty="0">
                <a:latin typeface="Times New Roman" panose="02020603050405020304" pitchFamily="18" charset="0"/>
                <a:ea typeface="Times New Roman" panose="02020603050405020304" pitchFamily="18" charset="0"/>
              </a:rPr>
              <a:t>́ -&gt; </a:t>
            </a:r>
            <a:r>
              <a:rPr lang="en-US" sz="2400" i="1" dirty="0" err="1">
                <a:latin typeface="Times New Roman" panose="02020603050405020304" pitchFamily="18" charset="0"/>
                <a:ea typeface="Times New Roman" panose="02020603050405020304" pitchFamily="18" charset="0"/>
              </a:rPr>
              <a:t>hình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thành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các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cảng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biển</a:t>
            </a:r>
            <a:r>
              <a:rPr lang="en-US" sz="2400" i="1" dirty="0">
                <a:latin typeface="Times New Roman" panose="02020603050405020304" pitchFamily="18" charset="0"/>
                <a:ea typeface="Times New Roman" panose="02020603050405020304" pitchFamily="18" charset="0"/>
              </a:rPr>
              <a:t> -&gt; </a:t>
            </a:r>
            <a:r>
              <a:rPr lang="en-US" sz="2400" i="1" dirty="0" err="1">
                <a:latin typeface="Times New Roman" panose="02020603050405020304" pitchFamily="18" charset="0"/>
                <a:ea typeface="Times New Roman" panose="02020603050405020304" pitchFamily="18" charset="0"/>
              </a:rPr>
              <a:t>tạo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kiện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nghê</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hình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thành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phát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triển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hoạt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động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kinh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tê</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biền</a:t>
            </a:r>
            <a:r>
              <a:rPr lang="en-US" sz="2400" i="1" dirty="0">
                <a:latin typeface="Times New Roman" panose="02020603050405020304" pitchFamily="18" charset="0"/>
                <a:ea typeface="Times New Roman" panose="02020603050405020304" pitchFamily="18" charset="0"/>
              </a:rPr>
              <a:t>; </a:t>
            </a:r>
            <a:endParaRPr lang="x-none" sz="2400" dirty="0">
              <a:latin typeface="Times New Roman" panose="02020603050405020304" pitchFamily="18" charset="0"/>
              <a:ea typeface="Times New Roman" panose="02020603050405020304" pitchFamily="18" charset="0"/>
            </a:endParaRPr>
          </a:p>
          <a:p>
            <a:pPr algn="just">
              <a:lnSpc>
                <a:spcPct val="115000"/>
              </a:lnSpc>
            </a:pPr>
            <a:r>
              <a:rPr lang="en-US" sz="2400" i="1" dirty="0">
                <a:latin typeface="Times New Roman" panose="02020603050405020304" pitchFamily="18" charset="0"/>
                <a:ea typeface="Times New Roman" panose="02020603050405020304" pitchFamily="18" charset="0"/>
              </a:rPr>
              <a:t>2. </a:t>
            </a:r>
            <a:r>
              <a:rPr lang="en-US" sz="2400" i="1" dirty="0" err="1">
                <a:latin typeface="Times New Roman" panose="02020603050405020304" pitchFamily="18" charset="0"/>
                <a:ea typeface="Times New Roman" panose="02020603050405020304" pitchFamily="18" charset="0"/>
              </a:rPr>
              <a:t>Rừng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nhiệt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nhiều</a:t>
            </a:r>
            <a:r>
              <a:rPr lang="en-US" sz="2400" i="1" dirty="0">
                <a:latin typeface="Times New Roman" panose="02020603050405020304" pitchFamily="18" charset="0"/>
                <a:ea typeface="Times New Roman" panose="02020603050405020304" pitchFamily="18" charset="0"/>
              </a:rPr>
              <a:t> -&gt; </a:t>
            </a:r>
            <a:r>
              <a:rPr lang="en-US" sz="2400" i="1" dirty="0" err="1">
                <a:latin typeface="Times New Roman" panose="02020603050405020304" pitchFamily="18" charset="0"/>
                <a:ea typeface="Times New Roman" panose="02020603050405020304" pitchFamily="18" charset="0"/>
              </a:rPr>
              <a:t>khai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thác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được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nguồn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lợi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tư</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quy</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đê</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đổi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buôn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bán</a:t>
            </a:r>
            <a:r>
              <a:rPr lang="en-US" sz="2400" i="1" dirty="0">
                <a:latin typeface="Times New Roman" panose="02020603050405020304" pitchFamily="18" charset="0"/>
                <a:ea typeface="Times New Roman" panose="02020603050405020304" pitchFamily="18" charset="0"/>
              </a:rPr>
              <a:t>,...; </a:t>
            </a:r>
            <a:endParaRPr lang="x-none" sz="2400" dirty="0">
              <a:latin typeface="Times New Roman" panose="02020603050405020304" pitchFamily="18" charset="0"/>
              <a:ea typeface="Times New Roman" panose="02020603050405020304" pitchFamily="18" charset="0"/>
            </a:endParaRPr>
          </a:p>
          <a:p>
            <a:pPr algn="just">
              <a:lnSpc>
                <a:spcPct val="115000"/>
              </a:lnSpc>
            </a:pPr>
            <a:r>
              <a:rPr lang="en-US" sz="2400" i="1" dirty="0">
                <a:latin typeface="Times New Roman" panose="02020603050405020304" pitchFamily="18" charset="0"/>
                <a:ea typeface="Times New Roman" panose="02020603050405020304" pitchFamily="18" charset="0"/>
              </a:rPr>
              <a:t>3. </a:t>
            </a:r>
            <a:r>
              <a:rPr lang="en-US" sz="2400" i="1" dirty="0" err="1">
                <a:latin typeface="Times New Roman" panose="02020603050405020304" pitchFamily="18" charset="0"/>
                <a:ea typeface="Times New Roman" panose="02020603050405020304" pitchFamily="18" charset="0"/>
              </a:rPr>
              <a:t>Những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dải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bằng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ven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các</a:t>
            </a:r>
            <a:r>
              <a:rPr lang="en-US" sz="2400" i="1" dirty="0">
                <a:latin typeface="Times New Roman" panose="02020603050405020304" pitchFamily="18" charset="0"/>
                <a:ea typeface="Times New Roman" panose="02020603050405020304" pitchFamily="18" charset="0"/>
              </a:rPr>
              <a:t> con </a:t>
            </a:r>
            <a:r>
              <a:rPr lang="en-US" sz="2400" i="1" dirty="0" err="1">
                <a:latin typeface="Times New Roman" panose="02020603050405020304" pitchFamily="18" charset="0"/>
                <a:ea typeface="Times New Roman" panose="02020603050405020304" pitchFamily="18" charset="0"/>
              </a:rPr>
              <a:t>sông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điều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kiện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nghiệp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trồng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lúa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va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chăn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nuôi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súc</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cầm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kết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hợp</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làm</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nghê</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thu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công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phát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triển</a:t>
            </a:r>
            <a:r>
              <a:rPr lang="vi-VN" sz="2400"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endParaRPr lang="x-none" sz="2400" dirty="0">
              <a:effectLst/>
              <a:latin typeface="Times New Roman" panose="02020603050405020304" pitchFamily="18" charset="0"/>
              <a:ea typeface="Times New Roman" panose="02020603050405020304" pitchFamily="18" charset="0"/>
            </a:endParaRPr>
          </a:p>
        </p:txBody>
      </p:sp>
      <p:sp>
        <p:nvSpPr>
          <p:cNvPr id="12" name="Cloud Callout 11">
            <a:extLst>
              <a:ext uri="{FF2B5EF4-FFF2-40B4-BE49-F238E27FC236}">
                <a16:creationId xmlns:a16="http://schemas.microsoft.com/office/drawing/2014/main" xmlns="" id="{EAD2CF6E-33F0-AE4E-8834-FB3D45EED582}"/>
              </a:ext>
            </a:extLst>
          </p:cNvPr>
          <p:cNvSpPr/>
          <p:nvPr/>
        </p:nvSpPr>
        <p:spPr>
          <a:xfrm>
            <a:off x="3902990" y="1917745"/>
            <a:ext cx="5010150" cy="3825174"/>
          </a:xfrm>
          <a:prstGeom prst="cloudCallou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Điều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kiện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nhiên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đa</a:t>
            </a:r>
            <a:r>
              <a:rPr lang="en-US" sz="2800" dirty="0">
                <a:solidFill>
                  <a:schemeClr val="tx1"/>
                </a:solidFill>
                <a:latin typeface="Times New Roman" panose="02020603050405020304" pitchFamily="18" charset="0"/>
                <a:cs typeface="Times New Roman" panose="02020603050405020304" pitchFamily="18" charset="0"/>
              </a:rPr>
              <a:t>̃ có </a:t>
            </a:r>
            <a:r>
              <a:rPr lang="en-US" sz="2800" dirty="0" err="1">
                <a:solidFill>
                  <a:schemeClr val="tx1"/>
                </a:solidFill>
                <a:latin typeface="Times New Roman" panose="02020603050405020304" pitchFamily="18" charset="0"/>
                <a:cs typeface="Times New Roman" panose="02020603050405020304" pitchFamily="18" charset="0"/>
              </a:rPr>
              <a:t>tác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động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của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cộng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đồng</a:t>
            </a:r>
            <a:r>
              <a:rPr lang="en-US" sz="2800" dirty="0">
                <a:solidFill>
                  <a:schemeClr val="tx1"/>
                </a:solidFill>
                <a:latin typeface="Times New Roman" panose="02020603050405020304" pitchFamily="18" charset="0"/>
                <a:cs typeface="Times New Roman" panose="02020603050405020304" pitchFamily="18" charset="0"/>
              </a:rPr>
              <a:t> cư </a:t>
            </a:r>
            <a:r>
              <a:rPr lang="en-US" sz="2800" dirty="0" err="1">
                <a:solidFill>
                  <a:schemeClr val="tx1"/>
                </a:solidFill>
                <a:latin typeface="Times New Roman" panose="02020603050405020304" pitchFamily="18" charset="0"/>
                <a:cs typeface="Times New Roman" panose="02020603050405020304" pitchFamily="18" charset="0"/>
              </a:rPr>
              <a:t>dân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Chăm-pa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xưa</a:t>
            </a:r>
            <a:r>
              <a:rPr lang="en-US" sz="2800" dirty="0">
                <a:solidFill>
                  <a:schemeClr val="tx1"/>
                </a:solidFill>
                <a:latin typeface="Times New Roman" panose="02020603050405020304" pitchFamily="18" charset="0"/>
                <a:cs typeface="Times New Roman" panose="02020603050405020304" pitchFamily="18" charset="0"/>
              </a:rPr>
              <a:t>? </a:t>
            </a:r>
            <a:endParaRPr lang="x-none"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92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xit" presetSubtype="4" fill="hold" grpId="1" nodeType="clickEffect">
                                  <p:stCondLst>
                                    <p:cond delay="0"/>
                                  </p:stCondLst>
                                  <p:childTnLst>
                                    <p:animEffect transition="out" filter="wipe(dow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1" grpId="1"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Uoc lam chien si - thanh hoa.mp3">
            <a:hlinkClick r:id="" action="ppaction://media"/>
            <a:extLst>
              <a:ext uri="{FF2B5EF4-FFF2-40B4-BE49-F238E27FC236}">
                <a16:creationId xmlns:a16="http://schemas.microsoft.com/office/drawing/2014/main" xmlns="" id="{4EAE64BC-B9D8-DA41-B86B-41698661CDFB}"/>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Picture1">
            <a:extLst>
              <a:ext uri="{FF2B5EF4-FFF2-40B4-BE49-F238E27FC236}">
                <a16:creationId xmlns:a16="http://schemas.microsoft.com/office/drawing/2014/main" xmlns="" id="{0DF629B3-63F6-A241-BDFA-39293179D4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372600" cy="6858000"/>
          </a:xfrm>
          <a:prstGeom prst="rect">
            <a:avLst/>
          </a:prstGeom>
          <a:solidFill>
            <a:schemeClr val="bg1"/>
          </a:solidFill>
          <a:ln w="9525">
            <a:solidFill>
              <a:srgbClr val="FF0000"/>
            </a:solidFill>
            <a:miter lim="800000"/>
            <a:headEnd/>
            <a:tailEnd/>
          </a:ln>
        </p:spPr>
      </p:pic>
      <p:sp>
        <p:nvSpPr>
          <p:cNvPr id="246789" name="Rectangle 5">
            <a:extLst>
              <a:ext uri="{FF2B5EF4-FFF2-40B4-BE49-F238E27FC236}">
                <a16:creationId xmlns:a16="http://schemas.microsoft.com/office/drawing/2014/main" xmlns="" id="{A99D3C01-F928-254D-95C3-3DB7251735A7}"/>
              </a:ext>
            </a:extLst>
          </p:cNvPr>
          <p:cNvSpPr>
            <a:spLocks noChangeArrowheads="1"/>
          </p:cNvSpPr>
          <p:nvPr/>
        </p:nvSpPr>
        <p:spPr bwMode="auto">
          <a:xfrm>
            <a:off x="304800" y="1066800"/>
            <a:ext cx="480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AutoNum type="arabicPeriod"/>
            </a:pPr>
            <a:endParaRPr lang="en-US" altLang="en-US" sz="2000" b="1" u="sng">
              <a:solidFill>
                <a:srgbClr val="0000FF"/>
              </a:solidFill>
            </a:endParaRPr>
          </a:p>
        </p:txBody>
      </p:sp>
      <p:sp>
        <p:nvSpPr>
          <p:cNvPr id="8197" name="Line 7">
            <a:extLst>
              <a:ext uri="{FF2B5EF4-FFF2-40B4-BE49-F238E27FC236}">
                <a16:creationId xmlns:a16="http://schemas.microsoft.com/office/drawing/2014/main" xmlns="" id="{C0397E19-1F30-3A4C-B220-C25D369521EE}"/>
              </a:ext>
            </a:extLst>
          </p:cNvPr>
          <p:cNvSpPr>
            <a:spLocks noChangeShapeType="1"/>
          </p:cNvSpPr>
          <p:nvPr/>
        </p:nvSpPr>
        <p:spPr bwMode="auto">
          <a:xfrm>
            <a:off x="5486400" y="1371600"/>
            <a:ext cx="0" cy="5181600"/>
          </a:xfrm>
          <a:prstGeom prst="line">
            <a:avLst/>
          </a:prstGeom>
          <a:noFill/>
          <a:ln w="9525">
            <a:solidFill>
              <a:srgbClr val="0000CC"/>
            </a:solidFill>
            <a:round/>
            <a:headEnd/>
            <a:tailEnd/>
          </a:ln>
          <a:extLst>
            <a:ext uri="{909E8E84-426E-40DD-AFC4-6F175D3DCCD1}">
              <a14:hiddenFill xmlns:a14="http://schemas.microsoft.com/office/drawing/2010/main">
                <a:noFill/>
              </a14:hiddenFill>
            </a:ext>
          </a:extLst>
        </p:spPr>
        <p:txBody>
          <a:bodyPr/>
          <a:lstStyle/>
          <a:p>
            <a:endParaRPr lang="x-none"/>
          </a:p>
        </p:txBody>
      </p:sp>
      <p:sp>
        <p:nvSpPr>
          <p:cNvPr id="246792" name="Text Box 8">
            <a:extLst>
              <a:ext uri="{FF2B5EF4-FFF2-40B4-BE49-F238E27FC236}">
                <a16:creationId xmlns:a16="http://schemas.microsoft.com/office/drawing/2014/main" xmlns="" id="{D8C82004-94D2-2342-983B-6B397ABD4F88}"/>
              </a:ext>
            </a:extLst>
          </p:cNvPr>
          <p:cNvSpPr txBox="1">
            <a:spLocks noChangeArrowheads="1"/>
          </p:cNvSpPr>
          <p:nvPr/>
        </p:nvSpPr>
        <p:spPr bwMode="auto">
          <a:xfrm>
            <a:off x="377825" y="1600200"/>
            <a:ext cx="5029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Char char="-"/>
            </a:pPr>
            <a:r>
              <a:rPr lang="en-US" altLang="en-US" sz="1600" i="1"/>
              <a:t> </a:t>
            </a:r>
            <a:r>
              <a:rPr lang="en-US" altLang="en-US" sz="2400" i="1">
                <a:latin typeface="Times New Roman" panose="02020603050405020304" pitchFamily="18" charset="0"/>
                <a:cs typeface="Times New Roman" panose="02020603050405020304" pitchFamily="18" charset="0"/>
              </a:rPr>
              <a:t>Thời Hán sau khi chiếm được Giao Chỉ, Cửu Chân quân Hán chiếm đất của người Chăm cổ, đặt ra huyện Tượng Lâm.</a:t>
            </a:r>
          </a:p>
          <a:p>
            <a:pPr>
              <a:spcBef>
                <a:spcPct val="50000"/>
              </a:spcBef>
              <a:buFontTx/>
              <a:buChar char="-"/>
            </a:pPr>
            <a:r>
              <a:rPr lang="en-US" altLang="en-US" sz="2400" i="1">
                <a:latin typeface="Times New Roman" panose="02020603050405020304" pitchFamily="18" charset="0"/>
                <a:cs typeface="Times New Roman" panose="02020603050405020304" pitchFamily="18" charset="0"/>
              </a:rPr>
              <a:t> Cuối thế kỉ II nhân dân Tượng Lâm dưới sự lãnh đạo của Khu Liên nổi dậy giành độc lập. Khu liên tự xưng làm vua, đặt tên nước là Lâm Ấp.</a:t>
            </a:r>
          </a:p>
          <a:p>
            <a:pPr>
              <a:spcBef>
                <a:spcPct val="50000"/>
              </a:spcBef>
              <a:buFontTx/>
              <a:buChar char="-"/>
            </a:pPr>
            <a:r>
              <a:rPr lang="en-US" altLang="en-US" sz="2400" i="1">
                <a:latin typeface="Times New Roman" panose="02020603050405020304" pitchFamily="18" charset="0"/>
                <a:cs typeface="Times New Roman" panose="02020603050405020304" pitchFamily="18" charset="0"/>
              </a:rPr>
              <a:t> Các vua Lâm Ấp tấn công quân sự, mở rộng lãnh thổ rồi đổi tên nước là Cham-pa.</a:t>
            </a:r>
          </a:p>
        </p:txBody>
      </p:sp>
      <p:pic>
        <p:nvPicPr>
          <p:cNvPr id="8199" name="Picture 2">
            <a:extLst>
              <a:ext uri="{FF2B5EF4-FFF2-40B4-BE49-F238E27FC236}">
                <a16:creationId xmlns:a16="http://schemas.microsoft.com/office/drawing/2014/main" xmlns="" id="{CF821DB1-6654-BB4C-AB26-DE1B537AC4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7163" y="1241425"/>
            <a:ext cx="35052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39">
            <a:extLst>
              <a:ext uri="{FF2B5EF4-FFF2-40B4-BE49-F238E27FC236}">
                <a16:creationId xmlns:a16="http://schemas.microsoft.com/office/drawing/2014/main" xmlns="" id="{3E669AAC-89C7-744B-9C7E-B6F08592AF53}"/>
              </a:ext>
            </a:extLst>
          </p:cNvPr>
          <p:cNvSpPr>
            <a:spLocks noChangeArrowheads="1"/>
          </p:cNvSpPr>
          <p:nvPr/>
        </p:nvSpPr>
        <p:spPr bwMode="auto">
          <a:xfrm rot="10668380">
            <a:off x="5859463" y="4092575"/>
            <a:ext cx="1065212" cy="306388"/>
          </a:xfrm>
          <a:prstGeom prst="wedgeRectCallout">
            <a:avLst>
              <a:gd name="adj1" fmla="val -110486"/>
              <a:gd name="adj2" fmla="val 24542"/>
            </a:avLst>
          </a:prstGeom>
          <a:solidFill>
            <a:schemeClr val="accent1"/>
          </a:solidFill>
          <a:ln w="9525">
            <a:solidFill>
              <a:schemeClr val="tx1"/>
            </a:solidFill>
            <a:miter lim="800000"/>
            <a:headEnd/>
            <a:tailEnd/>
          </a:ln>
        </p:spPr>
        <p:txBody>
          <a:bodyPr rot="10800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Bộ lạc Dừa</a:t>
            </a:r>
          </a:p>
        </p:txBody>
      </p:sp>
      <p:sp>
        <p:nvSpPr>
          <p:cNvPr id="10" name="Freeform 3">
            <a:extLst>
              <a:ext uri="{FF2B5EF4-FFF2-40B4-BE49-F238E27FC236}">
                <a16:creationId xmlns:a16="http://schemas.microsoft.com/office/drawing/2014/main" xmlns="" id="{36D5FC42-4AC1-C84A-8297-1EF01B20DBC5}"/>
              </a:ext>
            </a:extLst>
          </p:cNvPr>
          <p:cNvSpPr>
            <a:spLocks/>
          </p:cNvSpPr>
          <p:nvPr/>
        </p:nvSpPr>
        <p:spPr bwMode="auto">
          <a:xfrm rot="1839041">
            <a:off x="7315200" y="3941763"/>
            <a:ext cx="914400" cy="609600"/>
          </a:xfrm>
          <a:custGeom>
            <a:avLst/>
            <a:gdLst>
              <a:gd name="T0" fmla="*/ 2147483646 w 512"/>
              <a:gd name="T1" fmla="*/ 2147483646 h 399"/>
              <a:gd name="T2" fmla="*/ 2147483646 w 512"/>
              <a:gd name="T3" fmla="*/ 2147483646 h 399"/>
              <a:gd name="T4" fmla="*/ 2147483646 w 512"/>
              <a:gd name="T5" fmla="*/ 0 h 399"/>
              <a:gd name="T6" fmla="*/ 2147483646 w 512"/>
              <a:gd name="T7" fmla="*/ 2147483646 h 399"/>
              <a:gd name="T8" fmla="*/ 2147483646 w 512"/>
              <a:gd name="T9" fmla="*/ 2147483646 h 399"/>
              <a:gd name="T10" fmla="*/ 2147483646 w 512"/>
              <a:gd name="T11" fmla="*/ 2147483646 h 399"/>
              <a:gd name="T12" fmla="*/ 2147483646 w 512"/>
              <a:gd name="T13" fmla="*/ 2147483646 h 399"/>
              <a:gd name="T14" fmla="*/ 2147483646 w 512"/>
              <a:gd name="T15" fmla="*/ 2147483646 h 399"/>
              <a:gd name="T16" fmla="*/ 2147483646 w 512"/>
              <a:gd name="T17" fmla="*/ 2147483646 h 399"/>
              <a:gd name="T18" fmla="*/ 2147483646 w 512"/>
              <a:gd name="T19" fmla="*/ 2147483646 h 399"/>
              <a:gd name="T20" fmla="*/ 2147483646 w 512"/>
              <a:gd name="T21" fmla="*/ 2147483646 h 399"/>
              <a:gd name="T22" fmla="*/ 2147483646 w 512"/>
              <a:gd name="T23" fmla="*/ 2147483646 h 399"/>
              <a:gd name="T24" fmla="*/ 2147483646 w 512"/>
              <a:gd name="T25" fmla="*/ 2147483646 h 3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2"/>
              <a:gd name="T40" fmla="*/ 0 h 399"/>
              <a:gd name="T41" fmla="*/ 512 w 512"/>
              <a:gd name="T42" fmla="*/ 399 h 3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2" h="399">
                <a:moveTo>
                  <a:pt x="32" y="141"/>
                </a:moveTo>
                <a:cubicBezTo>
                  <a:pt x="88" y="104"/>
                  <a:pt x="87" y="67"/>
                  <a:pt x="135" y="26"/>
                </a:cubicBezTo>
                <a:cubicBezTo>
                  <a:pt x="149" y="14"/>
                  <a:pt x="169" y="9"/>
                  <a:pt x="186" y="0"/>
                </a:cubicBezTo>
                <a:cubicBezTo>
                  <a:pt x="240" y="9"/>
                  <a:pt x="264" y="2"/>
                  <a:pt x="301" y="39"/>
                </a:cubicBezTo>
                <a:cubicBezTo>
                  <a:pt x="312" y="50"/>
                  <a:pt x="315" y="67"/>
                  <a:pt x="327" y="77"/>
                </a:cubicBezTo>
                <a:cubicBezTo>
                  <a:pt x="350" y="97"/>
                  <a:pt x="404" y="128"/>
                  <a:pt x="404" y="128"/>
                </a:cubicBezTo>
                <a:cubicBezTo>
                  <a:pt x="418" y="200"/>
                  <a:pt x="407" y="217"/>
                  <a:pt x="468" y="256"/>
                </a:cubicBezTo>
                <a:cubicBezTo>
                  <a:pt x="473" y="263"/>
                  <a:pt x="512" y="318"/>
                  <a:pt x="506" y="333"/>
                </a:cubicBezTo>
                <a:cubicBezTo>
                  <a:pt x="494" y="363"/>
                  <a:pt x="417" y="375"/>
                  <a:pt x="391" y="384"/>
                </a:cubicBezTo>
                <a:cubicBezTo>
                  <a:pt x="320" y="349"/>
                  <a:pt x="303" y="353"/>
                  <a:pt x="237" y="397"/>
                </a:cubicBezTo>
                <a:cubicBezTo>
                  <a:pt x="63" y="310"/>
                  <a:pt x="181" y="399"/>
                  <a:pt x="109" y="269"/>
                </a:cubicBezTo>
                <a:cubicBezTo>
                  <a:pt x="100" y="253"/>
                  <a:pt x="82" y="245"/>
                  <a:pt x="71" y="231"/>
                </a:cubicBezTo>
                <a:cubicBezTo>
                  <a:pt x="12" y="154"/>
                  <a:pt x="0" y="176"/>
                  <a:pt x="32" y="141"/>
                </a:cubicBezTo>
                <a:close/>
              </a:path>
            </a:pathLst>
          </a:custGeom>
          <a:solidFill>
            <a:srgbClr val="0000FF"/>
          </a:solidFill>
          <a:ln w="28575">
            <a:solidFill>
              <a:srgbClr val="0000FF"/>
            </a:solidFill>
            <a:round/>
            <a:headEnd/>
            <a:tailEnd/>
          </a:ln>
        </p:spPr>
        <p:txBody>
          <a:bodyPr/>
          <a:lstStyle/>
          <a:p>
            <a:endParaRPr lang="x-none"/>
          </a:p>
        </p:txBody>
      </p:sp>
      <p:sp>
        <p:nvSpPr>
          <p:cNvPr id="2" name="Rectangle 1">
            <a:extLst>
              <a:ext uri="{FF2B5EF4-FFF2-40B4-BE49-F238E27FC236}">
                <a16:creationId xmlns:a16="http://schemas.microsoft.com/office/drawing/2014/main" xmlns="" id="{958262C5-E7C3-B449-8A63-0A1EC395BE65}"/>
              </a:ext>
            </a:extLst>
          </p:cNvPr>
          <p:cNvSpPr>
            <a:spLocks noChangeArrowheads="1"/>
          </p:cNvSpPr>
          <p:nvPr/>
        </p:nvSpPr>
        <p:spPr bwMode="auto">
          <a:xfrm>
            <a:off x="7034213" y="3865563"/>
            <a:ext cx="1476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3300"/>
                </a:solidFill>
              </a:rPr>
              <a:t>Tượng Lâm</a:t>
            </a:r>
          </a:p>
        </p:txBody>
      </p:sp>
      <p:sp>
        <p:nvSpPr>
          <p:cNvPr id="3" name="Rectangle 2">
            <a:extLst>
              <a:ext uri="{FF2B5EF4-FFF2-40B4-BE49-F238E27FC236}">
                <a16:creationId xmlns:a16="http://schemas.microsoft.com/office/drawing/2014/main" xmlns="" id="{D7F32C8F-5745-AB46-AADF-7BE5FF0279C1}"/>
              </a:ext>
            </a:extLst>
          </p:cNvPr>
          <p:cNvSpPr>
            <a:spLocks noChangeArrowheads="1"/>
          </p:cNvSpPr>
          <p:nvPr/>
        </p:nvSpPr>
        <p:spPr bwMode="auto">
          <a:xfrm>
            <a:off x="7015163" y="4164013"/>
            <a:ext cx="1719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3300"/>
                </a:solidFill>
              </a:rPr>
              <a:t>LÂM ẤP (TKII)</a:t>
            </a:r>
          </a:p>
        </p:txBody>
      </p:sp>
      <p:sp>
        <p:nvSpPr>
          <p:cNvPr id="8204" name="TextBox 12">
            <a:extLst>
              <a:ext uri="{FF2B5EF4-FFF2-40B4-BE49-F238E27FC236}">
                <a16:creationId xmlns:a16="http://schemas.microsoft.com/office/drawing/2014/main" xmlns="" id="{7B5D208B-2B97-0749-85F9-383F95D25123}"/>
              </a:ext>
            </a:extLst>
          </p:cNvPr>
          <p:cNvSpPr txBox="1">
            <a:spLocks noChangeArrowheads="1"/>
          </p:cNvSpPr>
          <p:nvPr/>
        </p:nvSpPr>
        <p:spPr bwMode="auto">
          <a:xfrm>
            <a:off x="304800" y="277813"/>
            <a:ext cx="8458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5000"/>
              </a:lnSpc>
              <a:spcBef>
                <a:spcPct val="0"/>
              </a:spcBef>
              <a:buFontTx/>
              <a:buNone/>
            </a:pPr>
            <a:r>
              <a:rPr lang="vi-VN" altLang="en-US" sz="2000" b="1">
                <a:solidFill>
                  <a:srgbClr val="FF0000"/>
                </a:solidFill>
                <a:latin typeface="Times New Roman" panose="02020603050405020304" pitchFamily="18" charset="0"/>
                <a:cs typeface="Times New Roman" panose="02020603050405020304" pitchFamily="18" charset="0"/>
              </a:rPr>
              <a:t>I</a:t>
            </a:r>
            <a:r>
              <a:rPr lang="vi-VN" altLang="en-US" sz="2000" b="1">
                <a:solidFill>
                  <a:srgbClr val="000099"/>
                </a:solidFill>
                <a:latin typeface="Times New Roman" panose="02020603050405020304" pitchFamily="18" charset="0"/>
                <a:cs typeface="Times New Roman" panose="02020603050405020304" pitchFamily="18" charset="0"/>
              </a:rPr>
              <a:t>. QUÁ TRÌNH HÌNH THÀNH VÀ BƯỚC ĐẦU PHÁT TRIỂN CỦA VƯƠNG QUỐC CHAM PA</a:t>
            </a:r>
            <a:endParaRPr lang="en-US" altLang="en-US" sz="2000">
              <a:solidFill>
                <a:srgbClr val="000099"/>
              </a:solidFill>
              <a:latin typeface="Times New Roman" panose="02020603050405020304" pitchFamily="18" charset="0"/>
              <a:cs typeface="Times New Roman" panose="02020603050405020304" pitchFamily="18" charset="0"/>
            </a:endParaRPr>
          </a:p>
        </p:txBody>
      </p:sp>
      <p:sp>
        <p:nvSpPr>
          <p:cNvPr id="8205" name="TextBox 13">
            <a:extLst>
              <a:ext uri="{FF2B5EF4-FFF2-40B4-BE49-F238E27FC236}">
                <a16:creationId xmlns:a16="http://schemas.microsoft.com/office/drawing/2014/main" xmlns="" id="{0D1152F9-9817-E04E-B714-61263DF57718}"/>
              </a:ext>
            </a:extLst>
          </p:cNvPr>
          <p:cNvSpPr txBox="1">
            <a:spLocks noChangeArrowheads="1"/>
          </p:cNvSpPr>
          <p:nvPr/>
        </p:nvSpPr>
        <p:spPr bwMode="auto">
          <a:xfrm>
            <a:off x="457200" y="936625"/>
            <a:ext cx="45720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buFontTx/>
              <a:buNone/>
            </a:pPr>
            <a:r>
              <a:rPr lang="vi-VN" altLang="en-US" sz="2400" b="1">
                <a:solidFill>
                  <a:srgbClr val="FF0000"/>
                </a:solidFill>
                <a:latin typeface="Times New Roman" panose="02020603050405020304" pitchFamily="18" charset="0"/>
                <a:cs typeface="Times New Roman" panose="02020603050405020304" pitchFamily="18" charset="0"/>
              </a:rPr>
              <a:t>1. Vương quốc Cham Pa ra đời</a:t>
            </a: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transition spd="slow">
    <p:circle/>
    <p:sndAc>
      <p:stSnd>
        <p:snd r:embed="rId4" name="Cau h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246789"/>
                                        </p:tgtEl>
                                        <p:attrNameLst>
                                          <p:attrName>style.visibility</p:attrName>
                                        </p:attrNameLst>
                                      </p:cBhvr>
                                      <p:to>
                                        <p:strVal val="visible"/>
                                      </p:to>
                                    </p:set>
                                    <p:anim calcmode="lin" valueType="num">
                                      <p:cBhvr additive="base">
                                        <p:cTn id="7" dur="500" fill="hold"/>
                                        <p:tgtEl>
                                          <p:spTgt spid="246789"/>
                                        </p:tgtEl>
                                        <p:attrNameLst>
                                          <p:attrName>ppt_x</p:attrName>
                                        </p:attrNameLst>
                                      </p:cBhvr>
                                      <p:tavLst>
                                        <p:tav tm="0">
                                          <p:val>
                                            <p:strVal val="#ppt_x"/>
                                          </p:val>
                                        </p:tav>
                                        <p:tav tm="100000">
                                          <p:val>
                                            <p:strVal val="#ppt_x"/>
                                          </p:val>
                                        </p:tav>
                                      </p:tavLst>
                                    </p:anim>
                                    <p:anim calcmode="lin" valueType="num">
                                      <p:cBhvr additive="base">
                                        <p:cTn id="8" dur="500" fill="hold"/>
                                        <p:tgtEl>
                                          <p:spTgt spid="24678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46792"/>
                                        </p:tgtEl>
                                        <p:attrNameLst>
                                          <p:attrName>style.visibility</p:attrName>
                                        </p:attrNameLst>
                                      </p:cBhvr>
                                      <p:to>
                                        <p:strVal val="visible"/>
                                      </p:to>
                                    </p:set>
                                    <p:animEffect transition="in" filter="blinds(horizontal)">
                                      <p:cBhvr>
                                        <p:cTn id="18" dur="500"/>
                                        <p:tgtEl>
                                          <p:spTgt spid="24679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46786"/>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 presetClass="mediacall" presetSubtype="0" fill="hold" nodeType="clickEffect">
                                  <p:stCondLst>
                                    <p:cond delay="0"/>
                                  </p:stCondLst>
                                  <p:childTnLst>
                                    <p:cmd type="call" cmd="playFrom(0.0)">
                                      <p:cBhvr>
                                        <p:cTn id="36" dur="1" fill="hold"/>
                                        <p:tgtEl>
                                          <p:spTgt spid="246786"/>
                                        </p:tgtEl>
                                      </p:cBhvr>
                                    </p:cmd>
                                  </p:childTnLst>
                                </p:cTn>
                              </p:par>
                            </p:childTnLst>
                          </p:cTn>
                        </p:par>
                      </p:childTnLst>
                    </p:cTn>
                  </p:par>
                </p:childTnLst>
              </p:cTn>
              <p:nextCondLst>
                <p:cond evt="onClick" delay="0">
                  <p:tgtEl>
                    <p:spTgt spid="246786"/>
                  </p:tgtEl>
                </p:cond>
              </p:nextCondLst>
            </p:seq>
            <p:audio>
              <p:cMediaNode vol="80000">
                <p:cTn id="37" fill="hold" display="0">
                  <p:stCondLst>
                    <p:cond delay="indefinite"/>
                  </p:stCondLst>
                  <p:endCondLst>
                    <p:cond evt="onStopAudio" delay="0">
                      <p:tgtEl>
                        <p:sldTgt/>
                      </p:tgtEl>
                    </p:cond>
                  </p:endCondLst>
                </p:cTn>
                <p:tgtEl>
                  <p:spTgt spid="246786"/>
                </p:tgtEl>
              </p:cMediaNode>
            </p:audio>
          </p:childTnLst>
        </p:cTn>
      </p:par>
    </p:tnLst>
    <p:bldLst>
      <p:bldP spid="246789" grpId="0" autoUpdateAnimBg="0"/>
      <p:bldP spid="246792" grpId="0" autoUpdateAnimBg="0"/>
      <p:bldP spid="9" grpId="0" animBg="1" autoUpdateAnimBg="0"/>
      <p:bldP spid="2" grpId="0" autoUpdateAnimBg="0"/>
      <p:bldP spid="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xmlns="" id="{20C611AB-BC6C-FA46-AC85-8A6852B26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27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Freeform 3">
            <a:extLst>
              <a:ext uri="{FF2B5EF4-FFF2-40B4-BE49-F238E27FC236}">
                <a16:creationId xmlns:a16="http://schemas.microsoft.com/office/drawing/2014/main" xmlns="" id="{8D41EAE2-B191-6B41-85D1-DA85C9A8B42B}"/>
              </a:ext>
            </a:extLst>
          </p:cNvPr>
          <p:cNvSpPr>
            <a:spLocks/>
          </p:cNvSpPr>
          <p:nvPr/>
        </p:nvSpPr>
        <p:spPr bwMode="auto">
          <a:xfrm>
            <a:off x="2362200" y="3657600"/>
            <a:ext cx="914400" cy="609600"/>
          </a:xfrm>
          <a:custGeom>
            <a:avLst/>
            <a:gdLst>
              <a:gd name="T0" fmla="*/ 2147483646 w 512"/>
              <a:gd name="T1" fmla="*/ 2147483646 h 399"/>
              <a:gd name="T2" fmla="*/ 2147483646 w 512"/>
              <a:gd name="T3" fmla="*/ 2147483646 h 399"/>
              <a:gd name="T4" fmla="*/ 2147483646 w 512"/>
              <a:gd name="T5" fmla="*/ 0 h 399"/>
              <a:gd name="T6" fmla="*/ 2147483646 w 512"/>
              <a:gd name="T7" fmla="*/ 2147483646 h 399"/>
              <a:gd name="T8" fmla="*/ 2147483646 w 512"/>
              <a:gd name="T9" fmla="*/ 2147483646 h 399"/>
              <a:gd name="T10" fmla="*/ 2147483646 w 512"/>
              <a:gd name="T11" fmla="*/ 2147483646 h 399"/>
              <a:gd name="T12" fmla="*/ 2147483646 w 512"/>
              <a:gd name="T13" fmla="*/ 2147483646 h 399"/>
              <a:gd name="T14" fmla="*/ 2147483646 w 512"/>
              <a:gd name="T15" fmla="*/ 2147483646 h 399"/>
              <a:gd name="T16" fmla="*/ 2147483646 w 512"/>
              <a:gd name="T17" fmla="*/ 2147483646 h 399"/>
              <a:gd name="T18" fmla="*/ 2147483646 w 512"/>
              <a:gd name="T19" fmla="*/ 2147483646 h 399"/>
              <a:gd name="T20" fmla="*/ 2147483646 w 512"/>
              <a:gd name="T21" fmla="*/ 2147483646 h 399"/>
              <a:gd name="T22" fmla="*/ 2147483646 w 512"/>
              <a:gd name="T23" fmla="*/ 2147483646 h 399"/>
              <a:gd name="T24" fmla="*/ 2147483646 w 512"/>
              <a:gd name="T25" fmla="*/ 2147483646 h 3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2"/>
              <a:gd name="T40" fmla="*/ 0 h 399"/>
              <a:gd name="T41" fmla="*/ 512 w 512"/>
              <a:gd name="T42" fmla="*/ 399 h 3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2" h="399">
                <a:moveTo>
                  <a:pt x="32" y="141"/>
                </a:moveTo>
                <a:cubicBezTo>
                  <a:pt x="88" y="104"/>
                  <a:pt x="87" y="67"/>
                  <a:pt x="135" y="26"/>
                </a:cubicBezTo>
                <a:cubicBezTo>
                  <a:pt x="149" y="14"/>
                  <a:pt x="169" y="9"/>
                  <a:pt x="186" y="0"/>
                </a:cubicBezTo>
                <a:cubicBezTo>
                  <a:pt x="240" y="9"/>
                  <a:pt x="264" y="2"/>
                  <a:pt x="301" y="39"/>
                </a:cubicBezTo>
                <a:cubicBezTo>
                  <a:pt x="312" y="50"/>
                  <a:pt x="315" y="67"/>
                  <a:pt x="327" y="77"/>
                </a:cubicBezTo>
                <a:cubicBezTo>
                  <a:pt x="350" y="97"/>
                  <a:pt x="404" y="128"/>
                  <a:pt x="404" y="128"/>
                </a:cubicBezTo>
                <a:cubicBezTo>
                  <a:pt x="418" y="200"/>
                  <a:pt x="407" y="217"/>
                  <a:pt x="468" y="256"/>
                </a:cubicBezTo>
                <a:cubicBezTo>
                  <a:pt x="473" y="263"/>
                  <a:pt x="512" y="318"/>
                  <a:pt x="506" y="333"/>
                </a:cubicBezTo>
                <a:cubicBezTo>
                  <a:pt x="494" y="363"/>
                  <a:pt x="417" y="375"/>
                  <a:pt x="391" y="384"/>
                </a:cubicBezTo>
                <a:cubicBezTo>
                  <a:pt x="320" y="349"/>
                  <a:pt x="303" y="353"/>
                  <a:pt x="237" y="397"/>
                </a:cubicBezTo>
                <a:cubicBezTo>
                  <a:pt x="63" y="310"/>
                  <a:pt x="181" y="399"/>
                  <a:pt x="109" y="269"/>
                </a:cubicBezTo>
                <a:cubicBezTo>
                  <a:pt x="100" y="253"/>
                  <a:pt x="82" y="245"/>
                  <a:pt x="71" y="231"/>
                </a:cubicBezTo>
                <a:cubicBezTo>
                  <a:pt x="12" y="154"/>
                  <a:pt x="0" y="176"/>
                  <a:pt x="32" y="141"/>
                </a:cubicBezTo>
                <a:close/>
              </a:path>
            </a:pathLst>
          </a:custGeom>
          <a:solidFill>
            <a:srgbClr val="0000FF"/>
          </a:solidFill>
          <a:ln w="28575">
            <a:solidFill>
              <a:srgbClr val="0000FF"/>
            </a:solidFill>
            <a:round/>
            <a:headEnd/>
            <a:tailEnd/>
          </a:ln>
        </p:spPr>
        <p:txBody>
          <a:bodyPr/>
          <a:lstStyle/>
          <a:p>
            <a:endParaRPr lang="x-none"/>
          </a:p>
        </p:txBody>
      </p:sp>
      <p:sp>
        <p:nvSpPr>
          <p:cNvPr id="9220" name="Text Box 4">
            <a:extLst>
              <a:ext uri="{FF2B5EF4-FFF2-40B4-BE49-F238E27FC236}">
                <a16:creationId xmlns:a16="http://schemas.microsoft.com/office/drawing/2014/main" xmlns="" id="{C883688C-CB1C-304E-8E01-410A1D126157}"/>
              </a:ext>
            </a:extLst>
          </p:cNvPr>
          <p:cNvSpPr txBox="1">
            <a:spLocks noChangeArrowheads="1"/>
          </p:cNvSpPr>
          <p:nvPr/>
        </p:nvSpPr>
        <p:spPr bwMode="auto">
          <a:xfrm>
            <a:off x="841375" y="471488"/>
            <a:ext cx="1749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GIAO CHỈ</a:t>
            </a:r>
          </a:p>
        </p:txBody>
      </p:sp>
      <p:sp>
        <p:nvSpPr>
          <p:cNvPr id="9221" name="Text Box 5">
            <a:extLst>
              <a:ext uri="{FF2B5EF4-FFF2-40B4-BE49-F238E27FC236}">
                <a16:creationId xmlns:a16="http://schemas.microsoft.com/office/drawing/2014/main" xmlns="" id="{3986DC3F-6D7A-E043-A4D2-C78CD22D7524}"/>
              </a:ext>
            </a:extLst>
          </p:cNvPr>
          <p:cNvSpPr txBox="1">
            <a:spLocks noChangeArrowheads="1"/>
          </p:cNvSpPr>
          <p:nvPr/>
        </p:nvSpPr>
        <p:spPr bwMode="auto">
          <a:xfrm>
            <a:off x="990600" y="1295400"/>
            <a:ext cx="1901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CỬU CHÂN</a:t>
            </a:r>
          </a:p>
        </p:txBody>
      </p:sp>
      <p:sp>
        <p:nvSpPr>
          <p:cNvPr id="9222" name="Text Box 6">
            <a:extLst>
              <a:ext uri="{FF2B5EF4-FFF2-40B4-BE49-F238E27FC236}">
                <a16:creationId xmlns:a16="http://schemas.microsoft.com/office/drawing/2014/main" xmlns="" id="{2F95B5A1-147B-8C4C-9FA5-CB731A91AA69}"/>
              </a:ext>
            </a:extLst>
          </p:cNvPr>
          <p:cNvSpPr txBox="1">
            <a:spLocks noChangeArrowheads="1"/>
          </p:cNvSpPr>
          <p:nvPr/>
        </p:nvSpPr>
        <p:spPr bwMode="auto">
          <a:xfrm rot="2935490">
            <a:off x="1439863" y="2598737"/>
            <a:ext cx="1449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NHẬT NAM</a:t>
            </a:r>
          </a:p>
        </p:txBody>
      </p:sp>
      <p:sp>
        <p:nvSpPr>
          <p:cNvPr id="9223" name="Text Box 7">
            <a:extLst>
              <a:ext uri="{FF2B5EF4-FFF2-40B4-BE49-F238E27FC236}">
                <a16:creationId xmlns:a16="http://schemas.microsoft.com/office/drawing/2014/main" xmlns="" id="{EEB5B3FB-1EF5-F84E-965A-48B5979A423E}"/>
              </a:ext>
            </a:extLst>
          </p:cNvPr>
          <p:cNvSpPr txBox="1">
            <a:spLocks noChangeArrowheads="1"/>
          </p:cNvSpPr>
          <p:nvPr/>
        </p:nvSpPr>
        <p:spPr bwMode="auto">
          <a:xfrm>
            <a:off x="1600200" y="1828800"/>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Hoành Sơn</a:t>
            </a:r>
          </a:p>
        </p:txBody>
      </p:sp>
      <p:sp>
        <p:nvSpPr>
          <p:cNvPr id="58376" name="Text Box 8">
            <a:extLst>
              <a:ext uri="{FF2B5EF4-FFF2-40B4-BE49-F238E27FC236}">
                <a16:creationId xmlns:a16="http://schemas.microsoft.com/office/drawing/2014/main" xmlns="" id="{88225B06-FFE6-5A42-A1A6-FC3E8943DA2A}"/>
              </a:ext>
            </a:extLst>
          </p:cNvPr>
          <p:cNvSpPr txBox="1">
            <a:spLocks noChangeArrowheads="1"/>
          </p:cNvSpPr>
          <p:nvPr/>
        </p:nvSpPr>
        <p:spPr bwMode="auto">
          <a:xfrm>
            <a:off x="2286000" y="3657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3300"/>
                </a:solidFill>
              </a:rPr>
              <a:t>LÂM ẤP (TKII)</a:t>
            </a:r>
          </a:p>
        </p:txBody>
      </p:sp>
      <p:sp>
        <p:nvSpPr>
          <p:cNvPr id="58377" name="Text Box 9">
            <a:extLst>
              <a:ext uri="{FF2B5EF4-FFF2-40B4-BE49-F238E27FC236}">
                <a16:creationId xmlns:a16="http://schemas.microsoft.com/office/drawing/2014/main" xmlns="" id="{7C4B2368-20F1-2A4F-86FA-05778D0CF861}"/>
              </a:ext>
            </a:extLst>
          </p:cNvPr>
          <p:cNvSpPr txBox="1">
            <a:spLocks noChangeArrowheads="1"/>
          </p:cNvSpPr>
          <p:nvPr/>
        </p:nvSpPr>
        <p:spPr bwMode="auto">
          <a:xfrm>
            <a:off x="2403475" y="3641725"/>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3300"/>
                </a:solidFill>
              </a:rPr>
              <a:t>Tượng Lâm</a:t>
            </a:r>
          </a:p>
        </p:txBody>
      </p:sp>
      <p:grpSp>
        <p:nvGrpSpPr>
          <p:cNvPr id="2" name="Group 10">
            <a:extLst>
              <a:ext uri="{FF2B5EF4-FFF2-40B4-BE49-F238E27FC236}">
                <a16:creationId xmlns:a16="http://schemas.microsoft.com/office/drawing/2014/main" xmlns="" id="{E137C5E1-5D86-9040-89EE-1A3C4B90F0A1}"/>
              </a:ext>
            </a:extLst>
          </p:cNvPr>
          <p:cNvGrpSpPr>
            <a:grpSpLocks/>
          </p:cNvGrpSpPr>
          <p:nvPr/>
        </p:nvGrpSpPr>
        <p:grpSpPr bwMode="auto">
          <a:xfrm>
            <a:off x="4495800" y="0"/>
            <a:ext cx="3927475" cy="6858000"/>
            <a:chOff x="0" y="0"/>
            <a:chExt cx="2474" cy="4320"/>
          </a:xfrm>
        </p:grpSpPr>
        <p:pic>
          <p:nvPicPr>
            <p:cNvPr id="9240" name="Picture 11">
              <a:extLst>
                <a:ext uri="{FF2B5EF4-FFF2-40B4-BE49-F238E27FC236}">
                  <a16:creationId xmlns:a16="http://schemas.microsoft.com/office/drawing/2014/main" xmlns="" id="{CF66B5B4-EB7D-FA4D-B6F0-EA63A5421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7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1" name="Freeform 12">
              <a:extLst>
                <a:ext uri="{FF2B5EF4-FFF2-40B4-BE49-F238E27FC236}">
                  <a16:creationId xmlns:a16="http://schemas.microsoft.com/office/drawing/2014/main" xmlns="" id="{05EDC454-C5CD-E242-8C65-5DE90ED7D25C}"/>
                </a:ext>
              </a:extLst>
            </p:cNvPr>
            <p:cNvSpPr>
              <a:spLocks/>
            </p:cNvSpPr>
            <p:nvPr/>
          </p:nvSpPr>
          <p:spPr bwMode="auto">
            <a:xfrm>
              <a:off x="1414" y="1971"/>
              <a:ext cx="512" cy="399"/>
            </a:xfrm>
            <a:custGeom>
              <a:avLst/>
              <a:gdLst>
                <a:gd name="T0" fmla="*/ 32 w 512"/>
                <a:gd name="T1" fmla="*/ 141 h 399"/>
                <a:gd name="T2" fmla="*/ 135 w 512"/>
                <a:gd name="T3" fmla="*/ 26 h 399"/>
                <a:gd name="T4" fmla="*/ 186 w 512"/>
                <a:gd name="T5" fmla="*/ 0 h 399"/>
                <a:gd name="T6" fmla="*/ 301 w 512"/>
                <a:gd name="T7" fmla="*/ 39 h 399"/>
                <a:gd name="T8" fmla="*/ 327 w 512"/>
                <a:gd name="T9" fmla="*/ 77 h 399"/>
                <a:gd name="T10" fmla="*/ 404 w 512"/>
                <a:gd name="T11" fmla="*/ 128 h 399"/>
                <a:gd name="T12" fmla="*/ 468 w 512"/>
                <a:gd name="T13" fmla="*/ 256 h 399"/>
                <a:gd name="T14" fmla="*/ 506 w 512"/>
                <a:gd name="T15" fmla="*/ 333 h 399"/>
                <a:gd name="T16" fmla="*/ 391 w 512"/>
                <a:gd name="T17" fmla="*/ 384 h 399"/>
                <a:gd name="T18" fmla="*/ 237 w 512"/>
                <a:gd name="T19" fmla="*/ 397 h 399"/>
                <a:gd name="T20" fmla="*/ 109 w 512"/>
                <a:gd name="T21" fmla="*/ 269 h 399"/>
                <a:gd name="T22" fmla="*/ 71 w 512"/>
                <a:gd name="T23" fmla="*/ 231 h 399"/>
                <a:gd name="T24" fmla="*/ 32 w 512"/>
                <a:gd name="T25" fmla="*/ 141 h 3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2"/>
                <a:gd name="T40" fmla="*/ 0 h 399"/>
                <a:gd name="T41" fmla="*/ 512 w 512"/>
                <a:gd name="T42" fmla="*/ 399 h 3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2" h="399">
                  <a:moveTo>
                    <a:pt x="32" y="141"/>
                  </a:moveTo>
                  <a:cubicBezTo>
                    <a:pt x="88" y="104"/>
                    <a:pt x="87" y="67"/>
                    <a:pt x="135" y="26"/>
                  </a:cubicBezTo>
                  <a:cubicBezTo>
                    <a:pt x="149" y="14"/>
                    <a:pt x="169" y="9"/>
                    <a:pt x="186" y="0"/>
                  </a:cubicBezTo>
                  <a:cubicBezTo>
                    <a:pt x="240" y="9"/>
                    <a:pt x="264" y="2"/>
                    <a:pt x="301" y="39"/>
                  </a:cubicBezTo>
                  <a:cubicBezTo>
                    <a:pt x="312" y="50"/>
                    <a:pt x="315" y="67"/>
                    <a:pt x="327" y="77"/>
                  </a:cubicBezTo>
                  <a:cubicBezTo>
                    <a:pt x="350" y="97"/>
                    <a:pt x="404" y="128"/>
                    <a:pt x="404" y="128"/>
                  </a:cubicBezTo>
                  <a:cubicBezTo>
                    <a:pt x="418" y="200"/>
                    <a:pt x="407" y="217"/>
                    <a:pt x="468" y="256"/>
                  </a:cubicBezTo>
                  <a:cubicBezTo>
                    <a:pt x="473" y="263"/>
                    <a:pt x="512" y="318"/>
                    <a:pt x="506" y="333"/>
                  </a:cubicBezTo>
                  <a:cubicBezTo>
                    <a:pt x="494" y="363"/>
                    <a:pt x="417" y="375"/>
                    <a:pt x="391" y="384"/>
                  </a:cubicBezTo>
                  <a:cubicBezTo>
                    <a:pt x="320" y="349"/>
                    <a:pt x="303" y="353"/>
                    <a:pt x="237" y="397"/>
                  </a:cubicBezTo>
                  <a:cubicBezTo>
                    <a:pt x="63" y="310"/>
                    <a:pt x="181" y="399"/>
                    <a:pt x="109" y="269"/>
                  </a:cubicBezTo>
                  <a:cubicBezTo>
                    <a:pt x="100" y="253"/>
                    <a:pt x="82" y="245"/>
                    <a:pt x="71" y="231"/>
                  </a:cubicBezTo>
                  <a:cubicBezTo>
                    <a:pt x="12" y="154"/>
                    <a:pt x="0" y="176"/>
                    <a:pt x="32" y="141"/>
                  </a:cubicBezTo>
                  <a:close/>
                </a:path>
              </a:pathLst>
            </a:custGeom>
            <a:solidFill>
              <a:srgbClr val="0000FF"/>
            </a:solidFill>
            <a:ln w="28575">
              <a:solidFill>
                <a:srgbClr val="0000FF"/>
              </a:solidFill>
              <a:round/>
              <a:headEnd/>
              <a:tailEnd/>
            </a:ln>
          </p:spPr>
          <p:txBody>
            <a:bodyPr/>
            <a:lstStyle/>
            <a:p>
              <a:endParaRPr lang="x-none"/>
            </a:p>
          </p:txBody>
        </p:sp>
        <p:sp>
          <p:nvSpPr>
            <p:cNvPr id="9242" name="Text Box 13">
              <a:extLst>
                <a:ext uri="{FF2B5EF4-FFF2-40B4-BE49-F238E27FC236}">
                  <a16:creationId xmlns:a16="http://schemas.microsoft.com/office/drawing/2014/main" xmlns="" id="{8E8C1CD2-101D-C949-B889-A4E712585541}"/>
                </a:ext>
              </a:extLst>
            </p:cNvPr>
            <p:cNvSpPr txBox="1">
              <a:spLocks noChangeArrowheads="1"/>
            </p:cNvSpPr>
            <p:nvPr/>
          </p:nvSpPr>
          <p:spPr bwMode="auto">
            <a:xfrm>
              <a:off x="530" y="297"/>
              <a:ext cx="11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GIAO CHỈ</a:t>
              </a:r>
            </a:p>
          </p:txBody>
        </p:sp>
        <p:sp>
          <p:nvSpPr>
            <p:cNvPr id="9243" name="Text Box 14">
              <a:extLst>
                <a:ext uri="{FF2B5EF4-FFF2-40B4-BE49-F238E27FC236}">
                  <a16:creationId xmlns:a16="http://schemas.microsoft.com/office/drawing/2014/main" xmlns="" id="{CEA3C60A-9D5F-D442-8E05-745E9DA493AC}"/>
                </a:ext>
              </a:extLst>
            </p:cNvPr>
            <p:cNvSpPr txBox="1">
              <a:spLocks noChangeArrowheads="1"/>
            </p:cNvSpPr>
            <p:nvPr/>
          </p:nvSpPr>
          <p:spPr bwMode="auto">
            <a:xfrm>
              <a:off x="770" y="1008"/>
              <a:ext cx="119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CỬU CHÂN</a:t>
              </a:r>
            </a:p>
          </p:txBody>
        </p:sp>
        <p:sp>
          <p:nvSpPr>
            <p:cNvPr id="9244" name="Text Box 15">
              <a:extLst>
                <a:ext uri="{FF2B5EF4-FFF2-40B4-BE49-F238E27FC236}">
                  <a16:creationId xmlns:a16="http://schemas.microsoft.com/office/drawing/2014/main" xmlns="" id="{A48C97B5-5346-EE46-A34B-F6E3948D12FB}"/>
                </a:ext>
              </a:extLst>
            </p:cNvPr>
            <p:cNvSpPr txBox="1">
              <a:spLocks noChangeArrowheads="1"/>
            </p:cNvSpPr>
            <p:nvPr/>
          </p:nvSpPr>
          <p:spPr bwMode="auto">
            <a:xfrm>
              <a:off x="1344" y="1593"/>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Hoành Sơn</a:t>
              </a:r>
            </a:p>
          </p:txBody>
        </p:sp>
      </p:grpSp>
      <p:sp>
        <p:nvSpPr>
          <p:cNvPr id="58384" name="Freeform 16">
            <a:extLst>
              <a:ext uri="{FF2B5EF4-FFF2-40B4-BE49-F238E27FC236}">
                <a16:creationId xmlns:a16="http://schemas.microsoft.com/office/drawing/2014/main" xmlns="" id="{E86088EF-D3CC-1C48-990C-DF276D4BD9D2}"/>
              </a:ext>
            </a:extLst>
          </p:cNvPr>
          <p:cNvSpPr>
            <a:spLocks/>
          </p:cNvSpPr>
          <p:nvPr/>
        </p:nvSpPr>
        <p:spPr bwMode="auto">
          <a:xfrm>
            <a:off x="6411913" y="2763838"/>
            <a:ext cx="750887" cy="558800"/>
          </a:xfrm>
          <a:custGeom>
            <a:avLst/>
            <a:gdLst>
              <a:gd name="T0" fmla="*/ 2147483646 w 409"/>
              <a:gd name="T1" fmla="*/ 2147483646 h 352"/>
              <a:gd name="T2" fmla="*/ 2147483646 w 409"/>
              <a:gd name="T3" fmla="*/ 0 h 352"/>
              <a:gd name="T4" fmla="*/ 2147483646 w 409"/>
              <a:gd name="T5" fmla="*/ 2147483646 h 352"/>
              <a:gd name="T6" fmla="*/ 0 w 409"/>
              <a:gd name="T7" fmla="*/ 2147483646 h 352"/>
              <a:gd name="T8" fmla="*/ 2147483646 w 409"/>
              <a:gd name="T9" fmla="*/ 2147483646 h 352"/>
              <a:gd name="T10" fmla="*/ 2147483646 w 409"/>
              <a:gd name="T11" fmla="*/ 2147483646 h 352"/>
              <a:gd name="T12" fmla="*/ 2147483646 w 409"/>
              <a:gd name="T13" fmla="*/ 2147483646 h 352"/>
              <a:gd name="T14" fmla="*/ 2147483646 w 409"/>
              <a:gd name="T15" fmla="*/ 2147483646 h 352"/>
              <a:gd name="T16" fmla="*/ 2147483646 w 409"/>
              <a:gd name="T17" fmla="*/ 2147483646 h 352"/>
              <a:gd name="T18" fmla="*/ 2147483646 w 409"/>
              <a:gd name="T19" fmla="*/ 2147483646 h 352"/>
              <a:gd name="T20" fmla="*/ 2147483646 w 409"/>
              <a:gd name="T21" fmla="*/ 2147483646 h 352"/>
              <a:gd name="T22" fmla="*/ 2147483646 w 409"/>
              <a:gd name="T23" fmla="*/ 2147483646 h 352"/>
              <a:gd name="T24" fmla="*/ 2147483646 w 409"/>
              <a:gd name="T25" fmla="*/ 2147483646 h 3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9"/>
              <a:gd name="T40" fmla="*/ 0 h 352"/>
              <a:gd name="T41" fmla="*/ 409 w 409"/>
              <a:gd name="T42" fmla="*/ 352 h 3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9" h="352">
                <a:moveTo>
                  <a:pt x="205" y="39"/>
                </a:moveTo>
                <a:cubicBezTo>
                  <a:pt x="197" y="35"/>
                  <a:pt x="133" y="0"/>
                  <a:pt x="115" y="0"/>
                </a:cubicBezTo>
                <a:cubicBezTo>
                  <a:pt x="102" y="0"/>
                  <a:pt x="90" y="10"/>
                  <a:pt x="77" y="13"/>
                </a:cubicBezTo>
                <a:cubicBezTo>
                  <a:pt x="52" y="19"/>
                  <a:pt x="26" y="22"/>
                  <a:pt x="0" y="26"/>
                </a:cubicBezTo>
                <a:cubicBezTo>
                  <a:pt x="15" y="85"/>
                  <a:pt x="43" y="142"/>
                  <a:pt x="77" y="192"/>
                </a:cubicBezTo>
                <a:cubicBezTo>
                  <a:pt x="96" y="254"/>
                  <a:pt x="107" y="250"/>
                  <a:pt x="166" y="231"/>
                </a:cubicBezTo>
                <a:cubicBezTo>
                  <a:pt x="191" y="304"/>
                  <a:pt x="160" y="238"/>
                  <a:pt x="217" y="295"/>
                </a:cubicBezTo>
                <a:cubicBezTo>
                  <a:pt x="274" y="352"/>
                  <a:pt x="208" y="321"/>
                  <a:pt x="281" y="346"/>
                </a:cubicBezTo>
                <a:cubicBezTo>
                  <a:pt x="314" y="247"/>
                  <a:pt x="299" y="262"/>
                  <a:pt x="409" y="231"/>
                </a:cubicBezTo>
                <a:cubicBezTo>
                  <a:pt x="381" y="212"/>
                  <a:pt x="344" y="203"/>
                  <a:pt x="320" y="179"/>
                </a:cubicBezTo>
                <a:cubicBezTo>
                  <a:pt x="311" y="170"/>
                  <a:pt x="315" y="151"/>
                  <a:pt x="307" y="141"/>
                </a:cubicBezTo>
                <a:cubicBezTo>
                  <a:pt x="297" y="129"/>
                  <a:pt x="282" y="124"/>
                  <a:pt x="269" y="115"/>
                </a:cubicBezTo>
                <a:cubicBezTo>
                  <a:pt x="215" y="36"/>
                  <a:pt x="248" y="39"/>
                  <a:pt x="205" y="39"/>
                </a:cubicBezTo>
                <a:close/>
              </a:path>
            </a:pathLst>
          </a:custGeom>
          <a:solidFill>
            <a:srgbClr val="0000FF"/>
          </a:solidFill>
          <a:ln w="9525">
            <a:solidFill>
              <a:srgbClr val="0000FF"/>
            </a:solidFill>
            <a:round/>
            <a:headEnd/>
            <a:tailEnd/>
          </a:ln>
        </p:spPr>
        <p:txBody>
          <a:bodyPr/>
          <a:lstStyle/>
          <a:p>
            <a:endParaRPr lang="x-none"/>
          </a:p>
        </p:txBody>
      </p:sp>
      <p:sp>
        <p:nvSpPr>
          <p:cNvPr id="58385" name="Freeform 17">
            <a:extLst>
              <a:ext uri="{FF2B5EF4-FFF2-40B4-BE49-F238E27FC236}">
                <a16:creationId xmlns:a16="http://schemas.microsoft.com/office/drawing/2014/main" xmlns="" id="{0466D2CE-56A0-394F-9815-2153392AA47B}"/>
              </a:ext>
            </a:extLst>
          </p:cNvPr>
          <p:cNvSpPr>
            <a:spLocks/>
          </p:cNvSpPr>
          <p:nvPr/>
        </p:nvSpPr>
        <p:spPr bwMode="auto">
          <a:xfrm>
            <a:off x="6705600" y="3581400"/>
            <a:ext cx="1066800" cy="2112963"/>
          </a:xfrm>
          <a:custGeom>
            <a:avLst/>
            <a:gdLst>
              <a:gd name="T0" fmla="*/ 2147483646 w 666"/>
              <a:gd name="T1" fmla="*/ 2147483646 h 1331"/>
              <a:gd name="T2" fmla="*/ 2147483646 w 666"/>
              <a:gd name="T3" fmla="*/ 2147483646 h 1331"/>
              <a:gd name="T4" fmla="*/ 2147483646 w 666"/>
              <a:gd name="T5" fmla="*/ 2147483646 h 1331"/>
              <a:gd name="T6" fmla="*/ 2147483646 w 666"/>
              <a:gd name="T7" fmla="*/ 2147483646 h 1331"/>
              <a:gd name="T8" fmla="*/ 2147483646 w 666"/>
              <a:gd name="T9" fmla="*/ 2147483646 h 1331"/>
              <a:gd name="T10" fmla="*/ 2147483646 w 666"/>
              <a:gd name="T11" fmla="*/ 2147483646 h 1331"/>
              <a:gd name="T12" fmla="*/ 2147483646 w 666"/>
              <a:gd name="T13" fmla="*/ 2147483646 h 1331"/>
              <a:gd name="T14" fmla="*/ 2147483646 w 666"/>
              <a:gd name="T15" fmla="*/ 2147483646 h 1331"/>
              <a:gd name="T16" fmla="*/ 2147483646 w 666"/>
              <a:gd name="T17" fmla="*/ 2147483646 h 1331"/>
              <a:gd name="T18" fmla="*/ 2147483646 w 666"/>
              <a:gd name="T19" fmla="*/ 2147483646 h 1331"/>
              <a:gd name="T20" fmla="*/ 2147483646 w 666"/>
              <a:gd name="T21" fmla="*/ 2147483646 h 1331"/>
              <a:gd name="T22" fmla="*/ 2147483646 w 666"/>
              <a:gd name="T23" fmla="*/ 2147483646 h 1331"/>
              <a:gd name="T24" fmla="*/ 2147483646 w 666"/>
              <a:gd name="T25" fmla="*/ 2147483646 h 1331"/>
              <a:gd name="T26" fmla="*/ 2147483646 w 666"/>
              <a:gd name="T27" fmla="*/ 2147483646 h 1331"/>
              <a:gd name="T28" fmla="*/ 2147483646 w 666"/>
              <a:gd name="T29" fmla="*/ 2147483646 h 1331"/>
              <a:gd name="T30" fmla="*/ 2147483646 w 666"/>
              <a:gd name="T31" fmla="*/ 2147483646 h 1331"/>
              <a:gd name="T32" fmla="*/ 2147483646 w 666"/>
              <a:gd name="T33" fmla="*/ 2147483646 h 1331"/>
              <a:gd name="T34" fmla="*/ 2147483646 w 666"/>
              <a:gd name="T35" fmla="*/ 2147483646 h 1331"/>
              <a:gd name="T36" fmla="*/ 2147483646 w 666"/>
              <a:gd name="T37" fmla="*/ 2147483646 h 1331"/>
              <a:gd name="T38" fmla="*/ 0 w 666"/>
              <a:gd name="T39" fmla="*/ 2147483646 h 1331"/>
              <a:gd name="T40" fmla="*/ 2147483646 w 666"/>
              <a:gd name="T41" fmla="*/ 2147483646 h 1331"/>
              <a:gd name="T42" fmla="*/ 2147483646 w 666"/>
              <a:gd name="T43" fmla="*/ 2147483646 h 1331"/>
              <a:gd name="T44" fmla="*/ 2147483646 w 666"/>
              <a:gd name="T45" fmla="*/ 2147483646 h 1331"/>
              <a:gd name="T46" fmla="*/ 2147483646 w 666"/>
              <a:gd name="T47" fmla="*/ 2147483646 h 1331"/>
              <a:gd name="T48" fmla="*/ 2147483646 w 666"/>
              <a:gd name="T49" fmla="*/ 2147483646 h 1331"/>
              <a:gd name="T50" fmla="*/ 2147483646 w 666"/>
              <a:gd name="T51" fmla="*/ 2147483646 h 1331"/>
              <a:gd name="T52" fmla="*/ 2147483646 w 666"/>
              <a:gd name="T53" fmla="*/ 2147483646 h 1331"/>
              <a:gd name="T54" fmla="*/ 2147483646 w 666"/>
              <a:gd name="T55" fmla="*/ 2147483646 h 13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66"/>
              <a:gd name="T85" fmla="*/ 0 h 1331"/>
              <a:gd name="T86" fmla="*/ 666 w 666"/>
              <a:gd name="T87" fmla="*/ 1331 h 13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66" h="1331">
                <a:moveTo>
                  <a:pt x="141" y="30"/>
                </a:moveTo>
                <a:cubicBezTo>
                  <a:pt x="195" y="67"/>
                  <a:pt x="210" y="45"/>
                  <a:pt x="230" y="107"/>
                </a:cubicBezTo>
                <a:cubicBezTo>
                  <a:pt x="318" y="49"/>
                  <a:pt x="279" y="47"/>
                  <a:pt x="358" y="69"/>
                </a:cubicBezTo>
                <a:cubicBezTo>
                  <a:pt x="371" y="73"/>
                  <a:pt x="384" y="77"/>
                  <a:pt x="397" y="81"/>
                </a:cubicBezTo>
                <a:cubicBezTo>
                  <a:pt x="423" y="73"/>
                  <a:pt x="452" y="72"/>
                  <a:pt x="474" y="56"/>
                </a:cubicBezTo>
                <a:cubicBezTo>
                  <a:pt x="529" y="17"/>
                  <a:pt x="434" y="0"/>
                  <a:pt x="525" y="30"/>
                </a:cubicBezTo>
                <a:cubicBezTo>
                  <a:pt x="536" y="74"/>
                  <a:pt x="548" y="116"/>
                  <a:pt x="563" y="158"/>
                </a:cubicBezTo>
                <a:cubicBezTo>
                  <a:pt x="581" y="279"/>
                  <a:pt x="566" y="215"/>
                  <a:pt x="602" y="325"/>
                </a:cubicBezTo>
                <a:cubicBezTo>
                  <a:pt x="606" y="338"/>
                  <a:pt x="610" y="350"/>
                  <a:pt x="614" y="363"/>
                </a:cubicBezTo>
                <a:cubicBezTo>
                  <a:pt x="618" y="376"/>
                  <a:pt x="627" y="401"/>
                  <a:pt x="627" y="401"/>
                </a:cubicBezTo>
                <a:cubicBezTo>
                  <a:pt x="608" y="460"/>
                  <a:pt x="587" y="482"/>
                  <a:pt x="614" y="542"/>
                </a:cubicBezTo>
                <a:cubicBezTo>
                  <a:pt x="627" y="570"/>
                  <a:pt x="666" y="619"/>
                  <a:pt x="666" y="619"/>
                </a:cubicBezTo>
                <a:cubicBezTo>
                  <a:pt x="657" y="704"/>
                  <a:pt x="654" y="790"/>
                  <a:pt x="640" y="875"/>
                </a:cubicBezTo>
                <a:cubicBezTo>
                  <a:pt x="636" y="898"/>
                  <a:pt x="620" y="917"/>
                  <a:pt x="614" y="939"/>
                </a:cubicBezTo>
                <a:cubicBezTo>
                  <a:pt x="592" y="1022"/>
                  <a:pt x="601" y="1093"/>
                  <a:pt x="525" y="1144"/>
                </a:cubicBezTo>
                <a:cubicBezTo>
                  <a:pt x="514" y="1152"/>
                  <a:pt x="498" y="1150"/>
                  <a:pt x="486" y="1157"/>
                </a:cubicBezTo>
                <a:cubicBezTo>
                  <a:pt x="433" y="1186"/>
                  <a:pt x="370" y="1225"/>
                  <a:pt x="320" y="1259"/>
                </a:cubicBezTo>
                <a:cubicBezTo>
                  <a:pt x="295" y="1331"/>
                  <a:pt x="273" y="1327"/>
                  <a:pt x="205" y="1310"/>
                </a:cubicBezTo>
                <a:cubicBezTo>
                  <a:pt x="162" y="1202"/>
                  <a:pt x="172" y="1166"/>
                  <a:pt x="77" y="1118"/>
                </a:cubicBezTo>
                <a:cubicBezTo>
                  <a:pt x="50" y="970"/>
                  <a:pt x="54" y="994"/>
                  <a:pt x="0" y="888"/>
                </a:cubicBezTo>
                <a:cubicBezTo>
                  <a:pt x="26" y="879"/>
                  <a:pt x="55" y="878"/>
                  <a:pt x="77" y="862"/>
                </a:cubicBezTo>
                <a:cubicBezTo>
                  <a:pt x="131" y="824"/>
                  <a:pt x="41" y="807"/>
                  <a:pt x="128" y="837"/>
                </a:cubicBezTo>
                <a:cubicBezTo>
                  <a:pt x="162" y="736"/>
                  <a:pt x="133" y="617"/>
                  <a:pt x="192" y="529"/>
                </a:cubicBezTo>
                <a:cubicBezTo>
                  <a:pt x="183" y="512"/>
                  <a:pt x="179" y="491"/>
                  <a:pt x="166" y="478"/>
                </a:cubicBezTo>
                <a:cubicBezTo>
                  <a:pt x="157" y="469"/>
                  <a:pt x="136" y="476"/>
                  <a:pt x="128" y="465"/>
                </a:cubicBezTo>
                <a:cubicBezTo>
                  <a:pt x="105" y="435"/>
                  <a:pt x="77" y="363"/>
                  <a:pt x="77" y="363"/>
                </a:cubicBezTo>
                <a:cubicBezTo>
                  <a:pt x="92" y="290"/>
                  <a:pt x="120" y="224"/>
                  <a:pt x="154" y="158"/>
                </a:cubicBezTo>
                <a:cubicBezTo>
                  <a:pt x="135" y="82"/>
                  <a:pt x="141" y="125"/>
                  <a:pt x="141" y="30"/>
                </a:cubicBezTo>
                <a:close/>
              </a:path>
            </a:pathLst>
          </a:custGeom>
          <a:solidFill>
            <a:srgbClr val="0000FF"/>
          </a:solidFill>
          <a:ln w="9525">
            <a:solidFill>
              <a:srgbClr val="0066FF"/>
            </a:solidFill>
            <a:round/>
            <a:headEnd/>
            <a:tailEnd/>
          </a:ln>
        </p:spPr>
        <p:txBody>
          <a:bodyPr/>
          <a:lstStyle/>
          <a:p>
            <a:endParaRPr lang="x-none"/>
          </a:p>
        </p:txBody>
      </p:sp>
      <p:sp>
        <p:nvSpPr>
          <p:cNvPr id="58386" name="Text Box 18">
            <a:extLst>
              <a:ext uri="{FF2B5EF4-FFF2-40B4-BE49-F238E27FC236}">
                <a16:creationId xmlns:a16="http://schemas.microsoft.com/office/drawing/2014/main" xmlns="" id="{052ECE9E-F805-EF47-B46B-839EEDD49214}"/>
              </a:ext>
            </a:extLst>
          </p:cNvPr>
          <p:cNvSpPr txBox="1">
            <a:spLocks noChangeArrowheads="1"/>
          </p:cNvSpPr>
          <p:nvPr/>
        </p:nvSpPr>
        <p:spPr bwMode="auto">
          <a:xfrm>
            <a:off x="6934200" y="3214688"/>
            <a:ext cx="1828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3300"/>
                </a:solidFill>
              </a:rPr>
              <a:t>LÂM ẤP</a:t>
            </a:r>
          </a:p>
        </p:txBody>
      </p:sp>
      <p:sp>
        <p:nvSpPr>
          <p:cNvPr id="58387" name="Text Box 19">
            <a:extLst>
              <a:ext uri="{FF2B5EF4-FFF2-40B4-BE49-F238E27FC236}">
                <a16:creationId xmlns:a16="http://schemas.microsoft.com/office/drawing/2014/main" xmlns="" id="{C832508F-4984-B546-91F0-9A4D2D3B07B8}"/>
              </a:ext>
            </a:extLst>
          </p:cNvPr>
          <p:cNvSpPr txBox="1">
            <a:spLocks noChangeArrowheads="1"/>
          </p:cNvSpPr>
          <p:nvPr/>
        </p:nvSpPr>
        <p:spPr bwMode="auto">
          <a:xfrm>
            <a:off x="6781800" y="4114800"/>
            <a:ext cx="205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3300"/>
                </a:solidFill>
              </a:rPr>
              <a:t>CHAM-PA (TKVI)</a:t>
            </a:r>
          </a:p>
        </p:txBody>
      </p:sp>
      <p:sp>
        <p:nvSpPr>
          <p:cNvPr id="58388" name="Text Box 20">
            <a:extLst>
              <a:ext uri="{FF2B5EF4-FFF2-40B4-BE49-F238E27FC236}">
                <a16:creationId xmlns:a16="http://schemas.microsoft.com/office/drawing/2014/main" xmlns="" id="{E16A46CC-6573-F047-A18C-A4CCBC608AF5}"/>
              </a:ext>
            </a:extLst>
          </p:cNvPr>
          <p:cNvSpPr txBox="1">
            <a:spLocks noChangeArrowheads="1"/>
          </p:cNvSpPr>
          <p:nvPr/>
        </p:nvSpPr>
        <p:spPr bwMode="auto">
          <a:xfrm>
            <a:off x="6248400" y="3595688"/>
            <a:ext cx="289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solidFill>
                  <a:srgbClr val="FF3300"/>
                </a:solidFill>
              </a:rPr>
              <a:t>Sin-ha-pu-ra </a:t>
            </a:r>
            <a:r>
              <a:rPr lang="en-US" altLang="en-US" sz="1400">
                <a:solidFill>
                  <a:srgbClr val="FF3300"/>
                </a:solidFill>
              </a:rPr>
              <a:t>(Trà Kiệu Q.N)</a:t>
            </a:r>
          </a:p>
        </p:txBody>
      </p:sp>
      <p:sp>
        <p:nvSpPr>
          <p:cNvPr id="58389" name="Text Box 21">
            <a:extLst>
              <a:ext uri="{FF2B5EF4-FFF2-40B4-BE49-F238E27FC236}">
                <a16:creationId xmlns:a16="http://schemas.microsoft.com/office/drawing/2014/main" xmlns="" id="{CC9956E0-98A7-7046-9534-A5795662C5EE}"/>
              </a:ext>
            </a:extLst>
          </p:cNvPr>
          <p:cNvSpPr txBox="1">
            <a:spLocks noChangeArrowheads="1"/>
          </p:cNvSpPr>
          <p:nvPr/>
        </p:nvSpPr>
        <p:spPr bwMode="auto">
          <a:xfrm>
            <a:off x="7553325" y="507365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Phan Rang</a:t>
            </a:r>
          </a:p>
        </p:txBody>
      </p:sp>
      <p:sp>
        <p:nvSpPr>
          <p:cNvPr id="58390" name="Oval 22">
            <a:extLst>
              <a:ext uri="{FF2B5EF4-FFF2-40B4-BE49-F238E27FC236}">
                <a16:creationId xmlns:a16="http://schemas.microsoft.com/office/drawing/2014/main" xmlns="" id="{F3035B09-5F6F-504F-9443-41AE7AAB7680}"/>
              </a:ext>
            </a:extLst>
          </p:cNvPr>
          <p:cNvSpPr>
            <a:spLocks noChangeArrowheads="1"/>
          </p:cNvSpPr>
          <p:nvPr/>
        </p:nvSpPr>
        <p:spPr bwMode="auto">
          <a:xfrm>
            <a:off x="7162800" y="3505200"/>
            <a:ext cx="152400" cy="152400"/>
          </a:xfrm>
          <a:prstGeom prst="ellipse">
            <a:avLst/>
          </a:prstGeom>
          <a:solidFill>
            <a:srgbClr val="FF3300"/>
          </a:solidFill>
          <a:ln w="9525">
            <a:solidFill>
              <a:srgbClr val="FF3300"/>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a:solidFill>
                <a:srgbClr val="FF3300"/>
              </a:solidFill>
            </a:endParaRPr>
          </a:p>
        </p:txBody>
      </p:sp>
      <p:sp>
        <p:nvSpPr>
          <p:cNvPr id="9234" name="Text Box 23">
            <a:extLst>
              <a:ext uri="{FF2B5EF4-FFF2-40B4-BE49-F238E27FC236}">
                <a16:creationId xmlns:a16="http://schemas.microsoft.com/office/drawing/2014/main" xmlns="" id="{ADF2AD49-B8BA-494A-8B99-175D7881903D}"/>
              </a:ext>
            </a:extLst>
          </p:cNvPr>
          <p:cNvSpPr txBox="1">
            <a:spLocks noChangeArrowheads="1"/>
          </p:cNvSpPr>
          <p:nvPr/>
        </p:nvSpPr>
        <p:spPr bwMode="auto">
          <a:xfrm>
            <a:off x="2895600" y="4114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a:t>Quảng Nam</a:t>
            </a:r>
          </a:p>
        </p:txBody>
      </p:sp>
      <p:sp>
        <p:nvSpPr>
          <p:cNvPr id="58407" name="AutoShape 39">
            <a:extLst>
              <a:ext uri="{FF2B5EF4-FFF2-40B4-BE49-F238E27FC236}">
                <a16:creationId xmlns:a16="http://schemas.microsoft.com/office/drawing/2014/main" xmlns="" id="{DEB3F227-8C02-D146-BBB7-45027D295E55}"/>
              </a:ext>
            </a:extLst>
          </p:cNvPr>
          <p:cNvSpPr>
            <a:spLocks noChangeArrowheads="1"/>
          </p:cNvSpPr>
          <p:nvPr/>
        </p:nvSpPr>
        <p:spPr bwMode="auto">
          <a:xfrm rot="10668380">
            <a:off x="1219200" y="4114800"/>
            <a:ext cx="1065213" cy="306388"/>
          </a:xfrm>
          <a:prstGeom prst="wedgeRectCallout">
            <a:avLst>
              <a:gd name="adj1" fmla="val -110486"/>
              <a:gd name="adj2" fmla="val 24542"/>
            </a:avLst>
          </a:prstGeom>
          <a:solidFill>
            <a:schemeClr val="accent1"/>
          </a:solidFill>
          <a:ln w="9525">
            <a:solidFill>
              <a:schemeClr val="tx1"/>
            </a:solidFill>
            <a:miter lim="800000"/>
            <a:headEnd/>
            <a:tailEnd/>
          </a:ln>
        </p:spPr>
        <p:txBody>
          <a:bodyPr rot="10800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Bộ lạc Dừa</a:t>
            </a:r>
          </a:p>
        </p:txBody>
      </p:sp>
      <p:sp>
        <p:nvSpPr>
          <p:cNvPr id="9236" name="Text Box 41">
            <a:extLst>
              <a:ext uri="{FF2B5EF4-FFF2-40B4-BE49-F238E27FC236}">
                <a16:creationId xmlns:a16="http://schemas.microsoft.com/office/drawing/2014/main" xmlns="" id="{C0DF4E31-EFAB-8943-8714-69879FF33FFE}"/>
              </a:ext>
            </a:extLst>
          </p:cNvPr>
          <p:cNvSpPr txBox="1">
            <a:spLocks noChangeArrowheads="1"/>
          </p:cNvSpPr>
          <p:nvPr/>
        </p:nvSpPr>
        <p:spPr bwMode="auto">
          <a:xfrm>
            <a:off x="0" y="5410200"/>
            <a:ext cx="9144000" cy="1004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a:t>                     </a:t>
            </a:r>
            <a:r>
              <a:rPr lang="en-US" altLang="en-US" sz="2400" b="1"/>
              <a:t>Lược đồ Giao Châu và Cham-pa giữa TK VI - X</a:t>
            </a:r>
          </a:p>
          <a:p>
            <a:pPr eaLnBrk="1" hangingPunct="1">
              <a:spcBef>
                <a:spcPct val="50000"/>
              </a:spcBef>
              <a:buFontTx/>
              <a:buNone/>
            </a:pPr>
            <a:endParaRPr lang="en-US" altLang="en-US" sz="2400" b="1"/>
          </a:p>
        </p:txBody>
      </p:sp>
      <p:sp>
        <p:nvSpPr>
          <p:cNvPr id="9237" name="Text Box 44">
            <a:extLst>
              <a:ext uri="{FF2B5EF4-FFF2-40B4-BE49-F238E27FC236}">
                <a16:creationId xmlns:a16="http://schemas.microsoft.com/office/drawing/2014/main" xmlns="" id="{7DE3EB76-0CBD-584C-A132-EF33DBCD32DD}"/>
              </a:ext>
            </a:extLst>
          </p:cNvPr>
          <p:cNvSpPr txBox="1">
            <a:spLocks noChangeArrowheads="1"/>
          </p:cNvSpPr>
          <p:nvPr/>
        </p:nvSpPr>
        <p:spPr bwMode="auto">
          <a:xfrm>
            <a:off x="0" y="6172200"/>
            <a:ext cx="91440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9238" name="Text Box 45">
            <a:extLst>
              <a:ext uri="{FF2B5EF4-FFF2-40B4-BE49-F238E27FC236}">
                <a16:creationId xmlns:a16="http://schemas.microsoft.com/office/drawing/2014/main" xmlns="" id="{4F73D3CD-857A-9B4A-B190-D5E20F0F11BD}"/>
              </a:ext>
            </a:extLst>
          </p:cNvPr>
          <p:cNvSpPr txBox="1">
            <a:spLocks noChangeArrowheads="1"/>
          </p:cNvSpPr>
          <p:nvPr/>
        </p:nvSpPr>
        <p:spPr bwMode="auto">
          <a:xfrm>
            <a:off x="0" y="5791200"/>
            <a:ext cx="91440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a:p>
        </p:txBody>
      </p:sp>
      <p:sp>
        <p:nvSpPr>
          <p:cNvPr id="28" name="AutoShape 39">
            <a:extLst>
              <a:ext uri="{FF2B5EF4-FFF2-40B4-BE49-F238E27FC236}">
                <a16:creationId xmlns:a16="http://schemas.microsoft.com/office/drawing/2014/main" xmlns="" id="{215A717B-37B7-9444-A6A4-7C738B2B90BB}"/>
              </a:ext>
            </a:extLst>
          </p:cNvPr>
          <p:cNvSpPr>
            <a:spLocks noChangeArrowheads="1"/>
          </p:cNvSpPr>
          <p:nvPr/>
        </p:nvSpPr>
        <p:spPr bwMode="auto">
          <a:xfrm rot="10668380">
            <a:off x="1387475" y="4508500"/>
            <a:ext cx="1065213" cy="306388"/>
          </a:xfrm>
          <a:prstGeom prst="wedgeRectCallout">
            <a:avLst>
              <a:gd name="adj1" fmla="val -110486"/>
              <a:gd name="adj2" fmla="val 24542"/>
            </a:avLst>
          </a:prstGeom>
          <a:solidFill>
            <a:schemeClr val="accent1"/>
          </a:solidFill>
          <a:ln w="9525">
            <a:solidFill>
              <a:schemeClr val="tx1"/>
            </a:solidFill>
            <a:miter lim="800000"/>
            <a:headEnd/>
            <a:tailEnd/>
          </a:ln>
        </p:spPr>
        <p:txBody>
          <a:bodyPr rot="1080000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Bộ lạc Cau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407"/>
                                        </p:tgtEl>
                                        <p:attrNameLst>
                                          <p:attrName>style.visibility</p:attrName>
                                        </p:attrNameLst>
                                      </p:cBhvr>
                                      <p:to>
                                        <p:strVal val="visible"/>
                                      </p:to>
                                    </p:set>
                                    <p:animEffect transition="in" filter="blinds(horizontal)">
                                      <p:cBhvr>
                                        <p:cTn id="7" dur="500"/>
                                        <p:tgtEl>
                                          <p:spTgt spid="584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8371"/>
                                        </p:tgtEl>
                                        <p:attrNameLst>
                                          <p:attrName>style.visibility</p:attrName>
                                        </p:attrNameLst>
                                      </p:cBhvr>
                                      <p:to>
                                        <p:strVal val="visible"/>
                                      </p:to>
                                    </p:set>
                                    <p:animEffect transition="in" filter="wipe(down)">
                                      <p:cBhvr>
                                        <p:cTn id="12" dur="1000"/>
                                        <p:tgtEl>
                                          <p:spTgt spid="583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58377"/>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58377"/>
                                        </p:tgtEl>
                                      </p:cBhvr>
                                    </p:animEffect>
                                    <p:set>
                                      <p:cBhvr>
                                        <p:cTn id="24" dur="1" fill="hold">
                                          <p:stCondLst>
                                            <p:cond delay="499"/>
                                          </p:stCondLst>
                                        </p:cTn>
                                        <p:tgtEl>
                                          <p:spTgt spid="5837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8376"/>
                                        </p:tgtEl>
                                        <p:attrNameLst>
                                          <p:attrName>style.visibility</p:attrName>
                                        </p:attrNameLst>
                                      </p:cBhvr>
                                      <p:to>
                                        <p:strVal val="visible"/>
                                      </p:to>
                                    </p:set>
                                  </p:childTnLst>
                                </p:cTn>
                              </p:par>
                              <p:par>
                                <p:cTn id="27" presetID="22" presetClass="entr" presetSubtype="2" fill="hold" grpId="0" nodeType="withEffect">
                                  <p:stCondLst>
                                    <p:cond delay="0"/>
                                  </p:stCondLst>
                                  <p:childTnLst>
                                    <p:set>
                                      <p:cBhvr>
                                        <p:cTn id="28" dur="1" fill="hold">
                                          <p:stCondLst>
                                            <p:cond delay="0"/>
                                          </p:stCondLst>
                                        </p:cTn>
                                        <p:tgtEl>
                                          <p:spTgt spid="58389"/>
                                        </p:tgtEl>
                                        <p:attrNameLst>
                                          <p:attrName>style.visibility</p:attrName>
                                        </p:attrNameLst>
                                      </p:cBhvr>
                                      <p:to>
                                        <p:strVal val="visible"/>
                                      </p:to>
                                    </p:set>
                                    <p:animEffect transition="in" filter="wipe(right)">
                                      <p:cBhvr>
                                        <p:cTn id="29" dur="500"/>
                                        <p:tgtEl>
                                          <p:spTgt spid="58389"/>
                                        </p:tgtEl>
                                      </p:cBhvr>
                                    </p:animEffect>
                                  </p:childTnLst>
                                </p:cTn>
                              </p:par>
                              <p:par>
                                <p:cTn id="30" presetID="22" presetClass="entr" presetSubtype="2" fill="hold" grpId="1" nodeType="withEffect">
                                  <p:stCondLst>
                                    <p:cond delay="0"/>
                                  </p:stCondLst>
                                  <p:childTnLst>
                                    <p:set>
                                      <p:cBhvr>
                                        <p:cTn id="31" dur="1" fill="hold">
                                          <p:stCondLst>
                                            <p:cond delay="0"/>
                                          </p:stCondLst>
                                        </p:cTn>
                                        <p:tgtEl>
                                          <p:spTgt spid="58386"/>
                                        </p:tgtEl>
                                        <p:attrNameLst>
                                          <p:attrName>style.visibility</p:attrName>
                                        </p:attrNameLst>
                                      </p:cBhvr>
                                      <p:to>
                                        <p:strVal val="visible"/>
                                      </p:to>
                                    </p:set>
                                    <p:animEffect transition="in" filter="wipe(right)">
                                      <p:cBhvr>
                                        <p:cTn id="32" dur="500"/>
                                        <p:tgtEl>
                                          <p:spTgt spid="5838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nodeType="clickEffect">
                                  <p:stCondLst>
                                    <p:cond delay="0"/>
                                  </p:stCondLst>
                                  <p:childTnLst>
                                    <p:set>
                                      <p:cBhvr>
                                        <p:cTn id="40" dur="1" fill="hold">
                                          <p:stCondLst>
                                            <p:cond delay="0"/>
                                          </p:stCondLst>
                                        </p:cTn>
                                        <p:tgtEl>
                                          <p:spTgt spid="58384"/>
                                        </p:tgtEl>
                                        <p:attrNameLst>
                                          <p:attrName>style.visibility</p:attrName>
                                        </p:attrNameLst>
                                      </p:cBhvr>
                                      <p:to>
                                        <p:strVal val="visible"/>
                                      </p:to>
                                    </p:set>
                                    <p:animEffect transition="in" filter="wipe(down)">
                                      <p:cBhvr>
                                        <p:cTn id="41" dur="2000"/>
                                        <p:tgtEl>
                                          <p:spTgt spid="5838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58385"/>
                                        </p:tgtEl>
                                        <p:attrNameLst>
                                          <p:attrName>style.visibility</p:attrName>
                                        </p:attrNameLst>
                                      </p:cBhvr>
                                      <p:to>
                                        <p:strVal val="visible"/>
                                      </p:to>
                                    </p:set>
                                    <p:animEffect transition="in" filter="wipe(up)">
                                      <p:cBhvr>
                                        <p:cTn id="46" dur="3000"/>
                                        <p:tgtEl>
                                          <p:spTgt spid="5838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xit" presetSubtype="10" fill="hold" grpId="0" nodeType="clickEffect">
                                  <p:stCondLst>
                                    <p:cond delay="0"/>
                                  </p:stCondLst>
                                  <p:childTnLst>
                                    <p:animEffect transition="out" filter="blinds(horizontal)">
                                      <p:cBhvr>
                                        <p:cTn id="50" dur="500"/>
                                        <p:tgtEl>
                                          <p:spTgt spid="58386"/>
                                        </p:tgtEl>
                                      </p:cBhvr>
                                    </p:animEffect>
                                    <p:set>
                                      <p:cBhvr>
                                        <p:cTn id="51" dur="1" fill="hold">
                                          <p:stCondLst>
                                            <p:cond delay="499"/>
                                          </p:stCondLst>
                                        </p:cTn>
                                        <p:tgtEl>
                                          <p:spTgt spid="58386"/>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58387"/>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8390"/>
                                        </p:tgtEl>
                                        <p:attrNameLst>
                                          <p:attrName>style.visibility</p:attrName>
                                        </p:attrNameLst>
                                      </p:cBhvr>
                                      <p:to>
                                        <p:strVal val="visible"/>
                                      </p:to>
                                    </p:set>
                                    <p:animEffect transition="in" filter="fade">
                                      <p:cBhvr>
                                        <p:cTn id="58" dur="500"/>
                                        <p:tgtEl>
                                          <p:spTgt spid="58390"/>
                                        </p:tgtEl>
                                      </p:cBhvr>
                                    </p:animEffect>
                                  </p:childTnLst>
                                </p:cTn>
                              </p:par>
                              <p:par>
                                <p:cTn id="59" presetID="1" presetClass="entr" presetSubtype="0" fill="hold" grpId="0" nodeType="withEffect">
                                  <p:stCondLst>
                                    <p:cond delay="0"/>
                                  </p:stCondLst>
                                  <p:childTnLst>
                                    <p:set>
                                      <p:cBhvr>
                                        <p:cTn id="60" dur="1" fill="hold">
                                          <p:stCondLst>
                                            <p:cond delay="0"/>
                                          </p:stCondLst>
                                        </p:cTn>
                                        <p:tgtEl>
                                          <p:spTgt spid="5838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8" presetClass="exit" presetSubtype="16" fill="hold" grpId="1" nodeType="clickEffect">
                                  <p:stCondLst>
                                    <p:cond delay="0"/>
                                  </p:stCondLst>
                                  <p:childTnLst>
                                    <p:animEffect transition="out" filter="diamond(in)">
                                      <p:cBhvr>
                                        <p:cTn id="64" dur="2000"/>
                                        <p:tgtEl>
                                          <p:spTgt spid="58407"/>
                                        </p:tgtEl>
                                      </p:cBhvr>
                                    </p:animEffect>
                                    <p:set>
                                      <p:cBhvr>
                                        <p:cTn id="65" dur="1" fill="hold">
                                          <p:stCondLst>
                                            <p:cond delay="1999"/>
                                          </p:stCondLst>
                                        </p:cTn>
                                        <p:tgtEl>
                                          <p:spTgt spid="584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7" grpId="0"/>
      <p:bldP spid="58377" grpId="1"/>
      <p:bldP spid="58386" grpId="0"/>
      <p:bldP spid="58386" grpId="1"/>
      <p:bldP spid="58387" grpId="0"/>
      <p:bldP spid="58388" grpId="0"/>
      <p:bldP spid="58389" grpId="0"/>
      <p:bldP spid="58390" grpId="0" animBg="1"/>
      <p:bldP spid="58407" grpId="0" animBg="1"/>
      <p:bldP spid="58407" grpId="1"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Uoc lam chien si - thanh hoa.mp3">
            <a:hlinkClick r:id="" action="ppaction://media"/>
            <a:extLst>
              <a:ext uri="{FF2B5EF4-FFF2-40B4-BE49-F238E27FC236}">
                <a16:creationId xmlns:a16="http://schemas.microsoft.com/office/drawing/2014/main" xmlns="" id="{6A1F719B-0044-C643-AB79-EE0BE5FFAF10}"/>
              </a:ext>
            </a:extLst>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88392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Picture1">
            <a:extLst>
              <a:ext uri="{FF2B5EF4-FFF2-40B4-BE49-F238E27FC236}">
                <a16:creationId xmlns:a16="http://schemas.microsoft.com/office/drawing/2014/main" xmlns="" id="{A9BEB4ED-5C89-F54C-A9E7-5AECF352DA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 y="0"/>
            <a:ext cx="9372600" cy="6858000"/>
          </a:xfrm>
          <a:prstGeom prst="rect">
            <a:avLst/>
          </a:prstGeom>
          <a:solidFill>
            <a:schemeClr val="bg1"/>
          </a:solidFill>
          <a:ln w="9525">
            <a:solidFill>
              <a:srgbClr val="FF0000"/>
            </a:solidFill>
            <a:miter lim="800000"/>
            <a:headEnd/>
            <a:tailEnd/>
          </a:ln>
        </p:spPr>
      </p:pic>
      <p:sp>
        <p:nvSpPr>
          <p:cNvPr id="10244" name="Text Box 9">
            <a:extLst>
              <a:ext uri="{FF2B5EF4-FFF2-40B4-BE49-F238E27FC236}">
                <a16:creationId xmlns:a16="http://schemas.microsoft.com/office/drawing/2014/main" xmlns="" id="{19D52D1F-DEE5-3F42-B1A5-30449CF6FA07}"/>
              </a:ext>
            </a:extLst>
          </p:cNvPr>
          <p:cNvSpPr txBox="1">
            <a:spLocks noChangeArrowheads="1"/>
          </p:cNvSpPr>
          <p:nvPr/>
        </p:nvSpPr>
        <p:spPr bwMode="auto">
          <a:xfrm>
            <a:off x="5715000" y="1600200"/>
            <a:ext cx="2895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p>
        </p:txBody>
      </p:sp>
      <p:sp>
        <p:nvSpPr>
          <p:cNvPr id="10245" name="TextBox 10">
            <a:extLst>
              <a:ext uri="{FF2B5EF4-FFF2-40B4-BE49-F238E27FC236}">
                <a16:creationId xmlns:a16="http://schemas.microsoft.com/office/drawing/2014/main" xmlns="" id="{AA6FC22B-3F1C-374D-8B51-01C8F2D924C8}"/>
              </a:ext>
            </a:extLst>
          </p:cNvPr>
          <p:cNvSpPr txBox="1">
            <a:spLocks noChangeArrowheads="1"/>
          </p:cNvSpPr>
          <p:nvPr/>
        </p:nvSpPr>
        <p:spPr bwMode="auto">
          <a:xfrm>
            <a:off x="533400" y="985838"/>
            <a:ext cx="483711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15000"/>
              </a:lnSpc>
              <a:spcBef>
                <a:spcPct val="0"/>
              </a:spcBef>
              <a:buFontTx/>
              <a:buNone/>
            </a:pPr>
            <a:r>
              <a:rPr lang="vi-VN" altLang="en-US" sz="1800" b="1">
                <a:solidFill>
                  <a:srgbClr val="FF0000"/>
                </a:solidFill>
                <a:latin typeface="Times New Roman" panose="02020603050405020304" pitchFamily="18" charset="0"/>
                <a:cs typeface="Times New Roman" panose="02020603050405020304" pitchFamily="18" charset="0"/>
              </a:rPr>
              <a:t>2. Chặng đường mười thế kỉ đầu tiên</a:t>
            </a:r>
            <a:endParaRPr lang="en-US" altLang="en-US" sz="1600">
              <a:latin typeface="Times New Roman" panose="02020603050405020304" pitchFamily="18" charset="0"/>
              <a:cs typeface="Times New Roman" panose="02020603050405020304" pitchFamily="18" charset="0"/>
            </a:endParaRPr>
          </a:p>
        </p:txBody>
      </p:sp>
      <p:sp>
        <p:nvSpPr>
          <p:cNvPr id="10246" name="TextBox 12">
            <a:extLst>
              <a:ext uri="{FF2B5EF4-FFF2-40B4-BE49-F238E27FC236}">
                <a16:creationId xmlns:a16="http://schemas.microsoft.com/office/drawing/2014/main" xmlns="" id="{E6BD1F14-15AD-554A-BE9E-41A65C2BB93D}"/>
              </a:ext>
            </a:extLst>
          </p:cNvPr>
          <p:cNvSpPr txBox="1">
            <a:spLocks noChangeArrowheads="1"/>
          </p:cNvSpPr>
          <p:nvPr/>
        </p:nvSpPr>
        <p:spPr bwMode="auto">
          <a:xfrm>
            <a:off x="228600" y="300038"/>
            <a:ext cx="84582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15000"/>
              </a:lnSpc>
              <a:spcBef>
                <a:spcPct val="0"/>
              </a:spcBef>
              <a:buFontTx/>
              <a:buNone/>
            </a:pPr>
            <a:r>
              <a:rPr lang="vi-VN" altLang="en-US" sz="2000" b="1">
                <a:solidFill>
                  <a:srgbClr val="FF0000"/>
                </a:solidFill>
                <a:latin typeface="Times New Roman" panose="02020603050405020304" pitchFamily="18" charset="0"/>
                <a:cs typeface="Times New Roman" panose="02020603050405020304" pitchFamily="18" charset="0"/>
              </a:rPr>
              <a:t>I</a:t>
            </a:r>
            <a:r>
              <a:rPr lang="vi-VN" altLang="en-US" sz="2000" b="1">
                <a:solidFill>
                  <a:srgbClr val="000099"/>
                </a:solidFill>
                <a:latin typeface="Times New Roman" panose="02020603050405020304" pitchFamily="18" charset="0"/>
                <a:cs typeface="Times New Roman" panose="02020603050405020304" pitchFamily="18" charset="0"/>
              </a:rPr>
              <a:t>. QUÁ TRÌNH HÌNH THÀNH VÀ BƯỚC ĐẦU PHÁT TRIỂN CỦA VƯƠNG QUỐC CHAM PA</a:t>
            </a:r>
            <a:endParaRPr lang="en-US" altLang="en-US" sz="2000">
              <a:solidFill>
                <a:srgbClr val="000099"/>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0AF1CB6F-B3F3-F846-964B-292224F9EBAE}"/>
              </a:ext>
            </a:extLst>
          </p:cNvPr>
          <p:cNvPicPr/>
          <p:nvPr/>
        </p:nvPicPr>
        <p:blipFill>
          <a:blip r:embed="rId7">
            <a:extLst>
              <a:ext uri="{28A0092B-C50C-407E-A947-70E740481C1C}">
                <a14:useLocalDpi xmlns:a14="http://schemas.microsoft.com/office/drawing/2010/main" val="0"/>
              </a:ext>
            </a:extLst>
          </a:blip>
          <a:stretch>
            <a:fillRect/>
          </a:stretch>
        </p:blipFill>
        <p:spPr>
          <a:xfrm>
            <a:off x="571500" y="2362200"/>
            <a:ext cx="7772400" cy="555625"/>
          </a:xfrm>
          <a:prstGeom prst="rect">
            <a:avLst/>
          </a:prstGeom>
        </p:spPr>
      </p:pic>
      <p:sp>
        <p:nvSpPr>
          <p:cNvPr id="2" name="Hexagon 1">
            <a:extLst>
              <a:ext uri="{FF2B5EF4-FFF2-40B4-BE49-F238E27FC236}">
                <a16:creationId xmlns:a16="http://schemas.microsoft.com/office/drawing/2014/main" xmlns="" id="{AC4F4E84-1A39-4545-9926-94C1FBE3EBB2}"/>
              </a:ext>
            </a:extLst>
          </p:cNvPr>
          <p:cNvSpPr/>
          <p:nvPr/>
        </p:nvSpPr>
        <p:spPr bwMode="auto">
          <a:xfrm>
            <a:off x="604837" y="3271837"/>
            <a:ext cx="1790700" cy="1752600"/>
          </a:xfrm>
          <a:prstGeom prst="hexagon">
            <a:avLst/>
          </a:prstGeom>
          <a:solidFill>
            <a:schemeClr val="accent1"/>
          </a:solidFill>
          <a:ln w="9525" cap="flat" cmpd="sng" algn="ctr">
            <a:solidFill>
              <a:srgbClr val="EAF4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x-none" sz="1800" b="0" i="0" u="none" strike="noStrike" cap="none" normalizeH="0" baseline="0" dirty="0">
                <a:ln>
                  <a:noFill/>
                </a:ln>
                <a:solidFill>
                  <a:schemeClr val="tx1"/>
                </a:solidFill>
                <a:effectLst/>
                <a:latin typeface="Arial" charset="0"/>
                <a:cs typeface="Arial" charset="0"/>
              </a:rPr>
              <a:t>………………………………..</a:t>
            </a:r>
          </a:p>
        </p:txBody>
      </p:sp>
      <p:sp>
        <p:nvSpPr>
          <p:cNvPr id="9" name="Hexagon 8">
            <a:extLst>
              <a:ext uri="{FF2B5EF4-FFF2-40B4-BE49-F238E27FC236}">
                <a16:creationId xmlns:a16="http://schemas.microsoft.com/office/drawing/2014/main" xmlns="" id="{87DF55BD-253D-1C40-8012-BB819828709B}"/>
              </a:ext>
            </a:extLst>
          </p:cNvPr>
          <p:cNvSpPr/>
          <p:nvPr/>
        </p:nvSpPr>
        <p:spPr bwMode="auto">
          <a:xfrm>
            <a:off x="2582861" y="3290887"/>
            <a:ext cx="1790700" cy="1752600"/>
          </a:xfrm>
          <a:prstGeom prst="hexagon">
            <a:avLst/>
          </a:prstGeom>
          <a:solidFill>
            <a:schemeClr val="accent1"/>
          </a:solidFill>
          <a:ln w="9525" cap="flat" cmpd="sng" algn="ctr">
            <a:solidFill>
              <a:srgbClr val="EAF4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x-none" sz="1800" b="0" i="0" u="none" strike="noStrike" cap="none" normalizeH="0" baseline="0" dirty="0">
                <a:ln>
                  <a:noFill/>
                </a:ln>
                <a:solidFill>
                  <a:schemeClr val="tx1"/>
                </a:solidFill>
                <a:effectLst/>
                <a:latin typeface="Arial" charset="0"/>
                <a:cs typeface="Arial" charset="0"/>
              </a:rPr>
              <a:t>………………………………..</a:t>
            </a:r>
          </a:p>
        </p:txBody>
      </p:sp>
      <p:sp>
        <p:nvSpPr>
          <p:cNvPr id="10" name="Hexagon 9">
            <a:extLst>
              <a:ext uri="{FF2B5EF4-FFF2-40B4-BE49-F238E27FC236}">
                <a16:creationId xmlns:a16="http://schemas.microsoft.com/office/drawing/2014/main" xmlns="" id="{EDB07C96-5F2A-664E-9FD6-2D73391B0EEC}"/>
              </a:ext>
            </a:extLst>
          </p:cNvPr>
          <p:cNvSpPr/>
          <p:nvPr/>
        </p:nvSpPr>
        <p:spPr bwMode="auto">
          <a:xfrm>
            <a:off x="4475163" y="3290887"/>
            <a:ext cx="1790700" cy="1752600"/>
          </a:xfrm>
          <a:prstGeom prst="hexagon">
            <a:avLst/>
          </a:prstGeom>
          <a:solidFill>
            <a:schemeClr val="accent1"/>
          </a:solidFill>
          <a:ln w="9525" cap="flat" cmpd="sng" algn="ctr">
            <a:solidFill>
              <a:srgbClr val="EAF4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x-none" sz="1800" b="0" i="0" u="none" strike="noStrike" cap="none" normalizeH="0" baseline="0" dirty="0">
                <a:ln>
                  <a:noFill/>
                </a:ln>
                <a:solidFill>
                  <a:schemeClr val="tx1"/>
                </a:solidFill>
                <a:effectLst/>
                <a:latin typeface="Arial" charset="0"/>
                <a:cs typeface="Arial" charset="0"/>
              </a:rPr>
              <a:t>………………………………..</a:t>
            </a:r>
          </a:p>
        </p:txBody>
      </p:sp>
      <p:sp>
        <p:nvSpPr>
          <p:cNvPr id="11" name="Hexagon 10">
            <a:extLst>
              <a:ext uri="{FF2B5EF4-FFF2-40B4-BE49-F238E27FC236}">
                <a16:creationId xmlns:a16="http://schemas.microsoft.com/office/drawing/2014/main" xmlns="" id="{3CBFB892-A449-A04F-AACC-B61F1A11D7A5}"/>
              </a:ext>
            </a:extLst>
          </p:cNvPr>
          <p:cNvSpPr/>
          <p:nvPr/>
        </p:nvSpPr>
        <p:spPr bwMode="auto">
          <a:xfrm>
            <a:off x="6457950" y="3271837"/>
            <a:ext cx="1790700" cy="1752600"/>
          </a:xfrm>
          <a:prstGeom prst="hexagon">
            <a:avLst/>
          </a:prstGeom>
          <a:solidFill>
            <a:schemeClr val="accent1"/>
          </a:solidFill>
          <a:ln w="9525" cap="flat" cmpd="sng" algn="ctr">
            <a:solidFill>
              <a:srgbClr val="EAF46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x-none" sz="1800" b="0" i="0" u="none" strike="noStrike" cap="none" normalizeH="0" baseline="0" dirty="0">
                <a:ln>
                  <a:noFill/>
                </a:ln>
                <a:solidFill>
                  <a:schemeClr val="tx1"/>
                </a:solidFill>
                <a:effectLst/>
                <a:latin typeface="Arial" charset="0"/>
                <a:cs typeface="Arial" charset="0"/>
              </a:rPr>
              <a:t>………………………………..</a:t>
            </a:r>
          </a:p>
        </p:txBody>
      </p:sp>
      <p:sp>
        <p:nvSpPr>
          <p:cNvPr id="3" name="Horizontal Scroll 2">
            <a:extLst>
              <a:ext uri="{FF2B5EF4-FFF2-40B4-BE49-F238E27FC236}">
                <a16:creationId xmlns:a16="http://schemas.microsoft.com/office/drawing/2014/main" xmlns="" id="{3105C0F0-888D-1F4E-A525-A81DE8DFD31B}"/>
              </a:ext>
            </a:extLst>
          </p:cNvPr>
          <p:cNvSpPr/>
          <p:nvPr/>
        </p:nvSpPr>
        <p:spPr bwMode="auto">
          <a:xfrm>
            <a:off x="626094" y="1293813"/>
            <a:ext cx="8005763" cy="1146175"/>
          </a:xfrm>
          <a:prstGeom prst="horizontalScroll">
            <a:avLst/>
          </a:prstGeom>
          <a:solidFill>
            <a:schemeClr val="accent3">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vi-VN" sz="2400" dirty="0">
                <a:latin typeface="Times New Roman" panose="02020603050405020304" pitchFamily="18" charset="0"/>
                <a:cs typeface="Times New Roman" panose="02020603050405020304" pitchFamily="18" charset="0"/>
              </a:rPr>
              <a:t>Hãy lập sơ đồ thể hiện quá trình phát triển của vương quốc Cham Pa và xác định trên bản đồ kinh đô của Cham Pa</a:t>
            </a:r>
            <a:r>
              <a:rPr lang="x-none" sz="2400" dirty="0">
                <a:latin typeface="Times New Roman" panose="02020603050405020304" pitchFamily="18" charset="0"/>
                <a:cs typeface="Times New Roman" panose="02020603050405020304" pitchFamily="18" charset="0"/>
              </a:rPr>
              <a:t>?</a:t>
            </a:r>
            <a:endParaRPr kumimoji="0" lang="x-none"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xmlns="" id="{DF064B1C-1598-114E-A118-FB265874A222}"/>
              </a:ext>
            </a:extLst>
          </p:cNvPr>
          <p:cNvPicPr/>
          <p:nvPr/>
        </p:nvPicPr>
        <p:blipFill>
          <a:blip r:embed="rId8">
            <a:extLst>
              <a:ext uri="{28A0092B-C50C-407E-A947-70E740481C1C}">
                <a14:useLocalDpi xmlns:a14="http://schemas.microsoft.com/office/drawing/2010/main" val="0"/>
              </a:ext>
            </a:extLst>
          </a:blip>
          <a:stretch>
            <a:fillRect/>
          </a:stretch>
        </p:blipFill>
        <p:spPr>
          <a:xfrm>
            <a:off x="626093" y="2447766"/>
            <a:ext cx="7913069" cy="2576671"/>
          </a:xfrm>
          <a:prstGeom prst="rect">
            <a:avLst/>
          </a:prstGeom>
        </p:spPr>
      </p:pic>
    </p:spTree>
  </p:cSld>
  <p:clrMapOvr>
    <a:masterClrMapping/>
  </p:clrMapOvr>
  <p:transition spd="slow">
    <p:circle/>
    <p:sndAc>
      <p:stSnd>
        <p:snd r:embed="rId4" name="Cau hoi.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47810"/>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1" fill="hold"/>
                                        <p:tgtEl>
                                          <p:spTgt spid="247810"/>
                                        </p:tgtEl>
                                      </p:cBhvr>
                                    </p:cmd>
                                  </p:childTnLst>
                                </p:cTn>
                              </p:par>
                            </p:childTnLst>
                          </p:cTn>
                        </p:par>
                      </p:childTnLst>
                    </p:cTn>
                  </p:par>
                </p:childTnLst>
              </p:cTn>
              <p:nextCondLst>
                <p:cond evt="onClick" delay="0">
                  <p:tgtEl>
                    <p:spTgt spid="247810"/>
                  </p:tgtEl>
                </p:cond>
              </p:nextCondLst>
            </p:seq>
            <p:audio>
              <p:cMediaNode vol="80000">
                <p:cTn id="16" fill="hold" display="0">
                  <p:stCondLst>
                    <p:cond delay="indefinite"/>
                  </p:stCondLst>
                  <p:endCondLst>
                    <p:cond evt="onStopAudio" delay="0">
                      <p:tgtEl>
                        <p:sldTgt/>
                      </p:tgtEl>
                    </p:cond>
                  </p:endCondLst>
                </p:cTn>
                <p:tgtEl>
                  <p:spTgt spid="247810"/>
                </p:tgtEl>
              </p:cMediaNode>
            </p:audio>
          </p:childTnLst>
        </p:cTn>
      </p:par>
    </p:tnLst>
    <p:bldLst>
      <p:bldP spid="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8806</TotalTime>
  <Words>1694</Words>
  <Application>Microsoft Office PowerPoint</Application>
  <PresentationFormat>On-screen Show (4:3)</PresentationFormat>
  <Paragraphs>196</Paragraphs>
  <Slides>28</Slides>
  <Notes>1</Notes>
  <HiddenSlides>0</HiddenSlides>
  <MMClips>14</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Calibri Light</vt:lpstr>
      <vt:lpstr>Symbol</vt:lpstr>
      <vt:lpstr>Tahoma</vt:lpstr>
      <vt:lpstr>Times New Roman</vt:lpstr>
      <vt:lpstr>VNI-Cooper</vt:lpstr>
      <vt:lpstr>VNI-Times</vt:lpstr>
      <vt:lpstr>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acer</cp:lastModifiedBy>
  <cp:revision>167</cp:revision>
  <dcterms:created xsi:type="dcterms:W3CDTF">2010-02-19T14:46:50Z</dcterms:created>
  <dcterms:modified xsi:type="dcterms:W3CDTF">2022-08-19T06:32:22Z</dcterms:modified>
</cp:coreProperties>
</file>